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sldIdLst>
    <p:sldId id="256" r:id="rId6"/>
    <p:sldId id="293"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9144000" cy="6858000" type="screen4x3"/>
  <p:notesSz cx="6858000" cy="9144000"/>
  <p:defaultTextStyle>
    <a:defPPr>
      <a:defRPr lang="en-GB"/>
    </a:defPPr>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b="0" i="0" u="none" kern="1200" baseline="0">
        <a:solidFill>
          <a:schemeClr val="bg1"/>
        </a:solidFill>
        <a:latin typeface="Calibri" panose="020F0502020204030204" pitchFamily="32" charset="0"/>
        <a:ea typeface="MS PGothic" panose="020B0600070205080204" pitchFamily="32" charset="-128"/>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85" d="100"/>
          <a:sy n="85" d="100"/>
        </p:scale>
        <p:origin x="-780" y="-84"/>
      </p:cViewPr>
      <p:guideLst>
        <p:guide orient="horz" pos="2125"/>
        <p:guide pos="2880"/>
      </p:guideLst>
    </p:cSldViewPr>
  </p:slideViewPr>
  <p:outlineViewPr>
    <p:cViewPr varScale="1">
      <p:scale>
        <a:sx n="170" d="200"/>
        <a:sy n="170" d="200"/>
      </p:scale>
      <p:origin x="-780" y="-84"/>
    </p:cViewPr>
  </p:outlineViewPr>
  <p:gridSpacing cx="45004" cy="45004"/>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E05083C-2F3C-478C-8BF7-7169A8C9F0CE}" type="doc">
      <dgm:prSet loTypeId="urn:microsoft.com/office/officeart/2005/8/layout/orgChart1" loCatId="hierarchy" qsTypeId="urn:microsoft.com/office/officeart/2005/8/quickstyle/3d2" qsCatId="3D" csTypeId="urn:microsoft.com/office/officeart/2005/8/colors/accent0_3" csCatId="mainScheme" phldr="1"/>
      <dgm:spPr/>
      <dgm:t>
        <a:bodyPr/>
        <a:lstStyle/>
        <a:p>
          <a:endParaRPr lang="en-GB"/>
        </a:p>
      </dgm:t>
    </dgm:pt>
    <dgm:pt modelId="{4FD67C97-1C54-4B18-BDF4-3BEFF09A3768}">
      <dgm:prSet phldrT="[Tex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gn="ctr">
            <a:lnSpc>
              <a:spcPct val="100000"/>
            </a:lnSpc>
            <a:spcBef>
              <a:spcPct val="0"/>
            </a:spcBef>
            <a:spcAft>
              <a:spcPct val="35000"/>
            </a:spcAft>
          </a:pPr>
          <a:r>
            <a:rPr lang="en-GB" sz="1200" dirty="0" smtClean="0">
              <a:latin typeface="Arial" panose="020B0604020202020204" pitchFamily="34" charset="0"/>
              <a:cs typeface="Arial" panose="020B0604020202020204" pitchFamily="34" charset="0"/>
            </a:rPr>
            <a:t>  </a:t>
          </a:r>
          <a:r>
            <a:rPr lang="id-ID" altLang="en-GB" sz="1200" dirty="0" smtClean="0">
              <a:latin typeface="Arial" panose="020B0604020202020204" pitchFamily="34" charset="0"/>
              <a:cs typeface="Arial" panose="020B0604020202020204" pitchFamily="34" charset="0"/>
            </a:rPr>
            <a:t>NAMA</a:t>
          </a:r>
          <a:r>
            <a:rPr lang="en-GB" sz="1200" dirty="0" smtClean="0">
              <a:latin typeface="Arial" panose="020B0604020202020204" pitchFamily="34" charset="0"/>
              <a:cs typeface="Arial" panose="020B0604020202020204" pitchFamily="34" charset="0"/>
            </a:rPr>
            <a:t>                      </a:t>
          </a:r>
          <a:endParaRPr lang="en-GB" sz="1200" dirty="0" smtClean="0">
            <a:latin typeface="Arial" panose="020B0604020202020204" pitchFamily="34" charset="0"/>
            <a:cs typeface="Arial" panose="020B0604020202020204" pitchFamily="34" charset="0"/>
          </a:endParaRPr>
        </a:p>
        <a:p>
          <a:pPr algn="ctr">
            <a:lnSpc>
              <a:spcPct val="100000"/>
            </a:lnSpc>
            <a:spcBef>
              <a:spcPct val="0"/>
            </a:spcBef>
            <a:spcAft>
              <a:spcPct val="35000"/>
            </a:spcAft>
          </a:pPr>
          <a:r>
            <a:rPr lang="en-GB" sz="1200" dirty="0" smtClean="0">
              <a:latin typeface="Arial" panose="020B0604020202020204" pitchFamily="34" charset="0"/>
              <a:cs typeface="Arial" panose="020B0604020202020204" pitchFamily="34" charset="0"/>
            </a:rPr>
            <a:t>  (</a:t>
          </a:r>
          <a:r>
            <a:rPr lang="en-GB" sz="1200" dirty="0" err="1" smtClean="0">
              <a:latin typeface="Arial" panose="020B0604020202020204" pitchFamily="34" charset="0"/>
              <a:cs typeface="Arial" panose="020B0604020202020204" pitchFamily="34" charset="0"/>
            </a:rPr>
            <a:t>Ketua</a:t>
          </a:r>
          <a:r>
            <a:rPr lang="en-GB" sz="1200" dirty="0" smtClean="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
          </a:r>
          <a:endParaRPr lang="en-GB" sz="1200" dirty="0">
            <a:latin typeface="Arial" panose="020B0604020202020204" pitchFamily="34" charset="0"/>
            <a:cs typeface="Arial" panose="020B0604020202020204" pitchFamily="34" charset="0"/>
          </a:endParaRPr>
        </a:p>
      </dgm:t>
    </dgm:pt>
    <dgm:pt modelId="{B8B43F27-C5E2-422D-9808-5093535C9553}" cxnId="{3140D7B6-2E36-488E-B424-B7D245D31092}" type="parTrans">
      <dgm:prSet/>
      <dgm:spPr/>
      <dgm:t>
        <a:bodyPr/>
        <a:lstStyle/>
        <a:p>
          <a:endParaRPr lang="en-GB">
            <a:latin typeface="Arial" panose="020B0604020202020204" pitchFamily="34" charset="0"/>
            <a:cs typeface="Arial" panose="020B0604020202020204" pitchFamily="34" charset="0"/>
          </a:endParaRPr>
        </a:p>
      </dgm:t>
    </dgm:pt>
    <dgm:pt modelId="{37D35938-5F25-4283-B252-D825C3C9D9A7}" cxnId="{3140D7B6-2E36-488E-B424-B7D245D31092}" type="sibTrans">
      <dgm:prSet/>
      <dgm:spPr/>
      <dgm:t>
        <a:bodyPr/>
        <a:lstStyle/>
        <a:p>
          <a:endParaRPr lang="en-GB">
            <a:latin typeface="Arial" panose="020B0604020202020204" pitchFamily="34" charset="0"/>
            <a:cs typeface="Arial" panose="020B0604020202020204" pitchFamily="34" charset="0"/>
          </a:endParaRPr>
        </a:p>
      </dgm:t>
    </dgm:pt>
    <dgm:pt modelId="{C8EA2D9B-B1D0-462B-A00E-35D3D3A7FDEF}" type="asst">
      <dgm:prSet phldrT="[Tex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GB" sz="1200" dirty="0" smtClean="0">
              <a:latin typeface="Arial" panose="020B0604020202020204" pitchFamily="34" charset="0"/>
              <a:cs typeface="Arial" panose="020B0604020202020204" pitchFamily="34" charset="0"/>
            </a:rPr>
            <a:t>(</a:t>
          </a:r>
          <a:r>
            <a:rPr lang="en-GB" sz="1200" dirty="0" err="1" smtClean="0">
              <a:latin typeface="Arial" panose="020B0604020202020204" pitchFamily="34" charset="0"/>
              <a:cs typeface="Arial" panose="020B0604020202020204" pitchFamily="34" charset="0"/>
            </a:rPr>
            <a:t>Sekretaris</a:t>
          </a:r>
          <a:r>
            <a:rPr lang="en-GB" sz="1200" dirty="0" smtClean="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r>
          <a:endParaRPr lang="en-GB" sz="1200" dirty="0">
            <a:latin typeface="Arial" panose="020B0604020202020204" pitchFamily="34" charset="0"/>
            <a:cs typeface="Arial" panose="020B0604020202020204" pitchFamily="34" charset="0"/>
          </a:endParaRPr>
        </a:p>
      </dgm:t>
    </dgm:pt>
    <dgm:pt modelId="{3E268B22-2F22-4835-B323-131518CA0D36}" cxnId="{C8A44969-B462-4F4E-A539-30799390AA19}" type="parTrans">
      <dgm:prSet/>
      <dgm:spPr/>
      <dgm:t>
        <a:bodyPr/>
        <a:lstStyle/>
        <a:p>
          <a:endParaRPr lang="en-GB">
            <a:latin typeface="Arial" panose="020B0604020202020204" pitchFamily="34" charset="0"/>
            <a:cs typeface="Arial" panose="020B0604020202020204" pitchFamily="34" charset="0"/>
          </a:endParaRPr>
        </a:p>
      </dgm:t>
    </dgm:pt>
    <dgm:pt modelId="{9CDF932E-DAD1-4B85-A3D2-42E11C87D85A}" cxnId="{C8A44969-B462-4F4E-A539-30799390AA19}" type="sibTrans">
      <dgm:prSet/>
      <dgm:spPr/>
      <dgm:t>
        <a:bodyPr/>
        <a:lstStyle/>
        <a:p>
          <a:endParaRPr lang="en-GB">
            <a:latin typeface="Arial" panose="020B0604020202020204" pitchFamily="34" charset="0"/>
            <a:cs typeface="Arial" panose="020B0604020202020204" pitchFamily="34" charset="0"/>
          </a:endParaRPr>
        </a:p>
      </dgm:t>
    </dgm:pt>
    <dgm:pt modelId="{2EE4BDF8-6592-4721-B67A-2D348EB7B0AC}">
      <dgm:prSet phldrT="[Tex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GB" sz="1200" dirty="0" smtClean="0">
              <a:latin typeface="Arial" panose="020B0604020202020204" pitchFamily="34" charset="0"/>
              <a:cs typeface="Arial" panose="020B0604020202020204" pitchFamily="34" charset="0"/>
            </a:rPr>
            <a:t>(</a:t>
          </a:r>
          <a:r>
            <a:rPr lang="en-GB" sz="1200" dirty="0" err="1" smtClean="0">
              <a:latin typeface="Arial" panose="020B0604020202020204" pitchFamily="34" charset="0"/>
              <a:cs typeface="Arial" panose="020B0604020202020204" pitchFamily="34" charset="0"/>
            </a:rPr>
            <a:t>Anggota</a:t>
          </a:r>
          <a:r>
            <a:rPr lang="en-GB" sz="1200" dirty="0" smtClean="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a:r>
          <a:endParaRPr lang="en-GB" sz="1200" dirty="0">
            <a:latin typeface="Arial" panose="020B0604020202020204" pitchFamily="34" charset="0"/>
            <a:cs typeface="Arial" panose="020B0604020202020204" pitchFamily="34" charset="0"/>
          </a:endParaRPr>
        </a:p>
      </dgm:t>
    </dgm:pt>
    <dgm:pt modelId="{1040F0E3-D1D2-41F9-B96D-17582B9B20C7}" cxnId="{0FEEBBEF-863D-497A-86E6-A1F831F1698E}" type="parTrans">
      <dgm:prSet/>
      <dgm:spPr/>
      <dgm:t>
        <a:bodyPr/>
        <a:lstStyle/>
        <a:p>
          <a:endParaRPr lang="en-GB">
            <a:latin typeface="Arial" panose="020B0604020202020204" pitchFamily="34" charset="0"/>
            <a:cs typeface="Arial" panose="020B0604020202020204" pitchFamily="34" charset="0"/>
          </a:endParaRPr>
        </a:p>
      </dgm:t>
    </dgm:pt>
    <dgm:pt modelId="{08D155A8-2A70-4082-9D34-366AAFB52EC9}" cxnId="{0FEEBBEF-863D-497A-86E6-A1F831F1698E}" type="sibTrans">
      <dgm:prSet/>
      <dgm:spPr/>
      <dgm:t>
        <a:bodyPr/>
        <a:lstStyle/>
        <a:p>
          <a:endParaRPr lang="en-GB">
            <a:latin typeface="Arial" panose="020B0604020202020204" pitchFamily="34" charset="0"/>
            <a:cs typeface="Arial" panose="020B0604020202020204" pitchFamily="34" charset="0"/>
          </a:endParaRPr>
        </a:p>
      </dgm:t>
    </dgm:pt>
    <dgm:pt modelId="{BC239379-FB44-43EC-8961-D4AC009B6750}">
      <dgm:prSet phldr="0" custT="1"/>
      <dgm:spPr/>
      <dgm:t>
        <a:bodyPr vert="horz" wrap="square"/>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a:lnSpc>
              <a:spcPct val="100000"/>
            </a:lnSpc>
            <a:spcBef>
              <a:spcPct val="0"/>
            </a:spcBef>
            <a:spcAft>
              <a:spcPct val="35000"/>
            </a:spcAft>
          </a:pPr>
          <a:r>
            <a:rPr lang="en-US" sz="1400" dirty="0" smtClean="0"/>
            <a:t/>
          </a:r>
          <a:endParaRPr lang="en-US" sz="1400" dirty="0" smtClean="0"/>
        </a:p>
        <a:p>
          <a:pPr>
            <a:lnSpc>
              <a:spcPct val="100000"/>
            </a:lnSpc>
            <a:spcBef>
              <a:spcPct val="0"/>
            </a:spcBef>
            <a:spcAft>
              <a:spcPct val="35000"/>
            </a:spcAft>
          </a:pPr>
          <a:r>
            <a:rPr lang="en-US" sz="1400" dirty="0" smtClean="0"/>
            <a:t>(</a:t>
          </a:r>
          <a:r>
            <a:rPr lang="en-US" sz="1200" dirty="0" err="1" smtClean="0">
              <a:latin typeface="Arial" panose="020B0604020202020204" pitchFamily="34" charset="0"/>
              <a:cs typeface="Arial" panose="020B0604020202020204" pitchFamily="34" charset="0"/>
            </a:rPr>
            <a:t>Anggota</a:t>
          </a: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r>
          <a:endParaRPr lang="en-US" sz="1200" dirty="0">
            <a:latin typeface="Arial" panose="020B0604020202020204" pitchFamily="34" charset="0"/>
            <a:cs typeface="Arial" panose="020B0604020202020204" pitchFamily="34" charset="0"/>
          </a:endParaRPr>
        </a:p>
      </dgm:t>
    </dgm:pt>
    <dgm:pt modelId="{55BC18CC-5EB2-4036-AA00-83ED37221FD5}" cxnId="{743A81F9-158E-4230-8D31-192A2819E093}" type="parTrans">
      <dgm:prSet/>
      <dgm:spPr/>
      <dgm:t>
        <a:bodyPr/>
        <a:lstStyle/>
        <a:p>
          <a:endParaRPr lang="en-US"/>
        </a:p>
      </dgm:t>
    </dgm:pt>
    <dgm:pt modelId="{C3F99DEB-AC9E-43B7-9D21-AE41ED970907}" cxnId="{743A81F9-158E-4230-8D31-192A2819E093}" type="sibTrans">
      <dgm:prSet/>
      <dgm:spPr/>
      <dgm:t>
        <a:bodyPr/>
        <a:lstStyle/>
        <a:p>
          <a:endParaRPr lang="en-US"/>
        </a:p>
      </dgm:t>
    </dgm:pt>
    <dgm:pt modelId="{3069E18E-88FB-4BE0-90E2-2D912AA6787E}" type="pres">
      <dgm:prSet presAssocID="{FE05083C-2F3C-478C-8BF7-7169A8C9F0CE}" presName="hierChild1" presStyleCnt="0">
        <dgm:presLayoutVars>
          <dgm:orgChart val="1"/>
          <dgm:chPref val="1"/>
          <dgm:dir/>
          <dgm:animOne val="branch"/>
          <dgm:animLvl val="lvl"/>
          <dgm:resizeHandles/>
        </dgm:presLayoutVars>
      </dgm:prSet>
      <dgm:spPr/>
      <dgm:t>
        <a:bodyPr/>
        <a:lstStyle/>
        <a:p>
          <a:endParaRPr lang="en-US"/>
        </a:p>
      </dgm:t>
    </dgm:pt>
    <dgm:pt modelId="{06B55278-C72D-4F4D-AD8A-B3F24DCD766D}" type="pres">
      <dgm:prSet presAssocID="{4FD67C97-1C54-4B18-BDF4-3BEFF09A3768}" presName="hierRoot1" presStyleCnt="0">
        <dgm:presLayoutVars>
          <dgm:hierBranch val="init"/>
        </dgm:presLayoutVars>
      </dgm:prSet>
      <dgm:spPr/>
      <dgm:t>
        <a:bodyPr/>
        <a:lstStyle/>
        <a:p>
          <a:endParaRPr lang="en-US"/>
        </a:p>
      </dgm:t>
    </dgm:pt>
    <dgm:pt modelId="{8727284B-ADDA-4142-BAB2-77D64712D7D2}" type="pres">
      <dgm:prSet presAssocID="{4FD67C97-1C54-4B18-BDF4-3BEFF09A3768}" presName="rootComposite1" presStyleCnt="0"/>
      <dgm:spPr/>
      <dgm:t>
        <a:bodyPr/>
        <a:lstStyle/>
        <a:p>
          <a:endParaRPr lang="en-US"/>
        </a:p>
      </dgm:t>
    </dgm:pt>
    <dgm:pt modelId="{4C663F0E-6E71-4722-9828-EF582E4DCDDF}" type="pres">
      <dgm:prSet presAssocID="{4FD67C97-1C54-4B18-BDF4-3BEFF09A3768}" presName="rootText1" presStyleLbl="node0" presStyleIdx="0" presStyleCnt="1" custScaleX="158529" custLinFactNeighborX="-4786" custLinFactNeighborY="8630">
        <dgm:presLayoutVars>
          <dgm:chPref val="3"/>
        </dgm:presLayoutVars>
      </dgm:prSet>
      <dgm:spPr/>
      <dgm:t>
        <a:bodyPr/>
        <a:lstStyle/>
        <a:p>
          <a:endParaRPr lang="en-US"/>
        </a:p>
      </dgm:t>
    </dgm:pt>
    <dgm:pt modelId="{E7855D1C-BBF7-4C1E-B798-90361D9871F2}" type="pres">
      <dgm:prSet presAssocID="{4FD67C97-1C54-4B18-BDF4-3BEFF09A3768}" presName="rootConnector1" presStyleCnt="0"/>
      <dgm:spPr/>
      <dgm:t>
        <a:bodyPr/>
        <a:lstStyle/>
        <a:p>
          <a:endParaRPr lang="en-US"/>
        </a:p>
      </dgm:t>
    </dgm:pt>
    <dgm:pt modelId="{B396873A-1A15-46A5-A2DF-1F1C40E585DF}" type="pres">
      <dgm:prSet presAssocID="{4FD67C97-1C54-4B18-BDF4-3BEFF09A3768}" presName="hierChild2" presStyleCnt="0"/>
      <dgm:spPr/>
      <dgm:t>
        <a:bodyPr/>
        <a:lstStyle/>
        <a:p>
          <a:endParaRPr lang="en-US"/>
        </a:p>
      </dgm:t>
    </dgm:pt>
    <dgm:pt modelId="{3D8F2F19-FC69-457A-BB9B-42E8776873A4}" type="pres">
      <dgm:prSet presAssocID="{1040F0E3-D1D2-41F9-B96D-17582B9B20C7}" presName="Name37" presStyleLbl="parChTrans1D2" presStyleIdx="0" presStyleCnt="3"/>
      <dgm:spPr/>
      <dgm:t>
        <a:bodyPr/>
        <a:lstStyle/>
        <a:p>
          <a:endParaRPr lang="en-US"/>
        </a:p>
      </dgm:t>
    </dgm:pt>
    <dgm:pt modelId="{1E00E37A-316A-4FFE-B55F-234F8E8B37DB}" type="pres">
      <dgm:prSet presAssocID="{2EE4BDF8-6592-4721-B67A-2D348EB7B0AC}" presName="hierRoot2" presStyleCnt="0">
        <dgm:presLayoutVars>
          <dgm:hierBranch val="init"/>
        </dgm:presLayoutVars>
      </dgm:prSet>
      <dgm:spPr/>
      <dgm:t>
        <a:bodyPr/>
        <a:lstStyle/>
        <a:p>
          <a:endParaRPr lang="en-US"/>
        </a:p>
      </dgm:t>
    </dgm:pt>
    <dgm:pt modelId="{2900EC11-ACC1-4FF2-98FA-2B26DEE4CBF5}" type="pres">
      <dgm:prSet presAssocID="{2EE4BDF8-6592-4721-B67A-2D348EB7B0AC}" presName="rootComposite" presStyleCnt="0"/>
      <dgm:spPr/>
      <dgm:t>
        <a:bodyPr/>
        <a:lstStyle/>
        <a:p>
          <a:endParaRPr lang="en-US"/>
        </a:p>
      </dgm:t>
    </dgm:pt>
    <dgm:pt modelId="{3C786F20-EEF1-4F04-B66C-0C04D028392F}" type="pres">
      <dgm:prSet presAssocID="{2EE4BDF8-6592-4721-B67A-2D348EB7B0AC}" presName="rootText" presStyleLbl="node2" presStyleIdx="0" presStyleCnt="2">
        <dgm:presLayoutVars>
          <dgm:chPref val="3"/>
        </dgm:presLayoutVars>
      </dgm:prSet>
      <dgm:spPr/>
      <dgm:t>
        <a:bodyPr/>
        <a:lstStyle/>
        <a:p>
          <a:endParaRPr lang="en-US"/>
        </a:p>
      </dgm:t>
    </dgm:pt>
    <dgm:pt modelId="{5F276E3F-A81A-424C-8BD7-8CFC4D43936C}" type="pres">
      <dgm:prSet presAssocID="{2EE4BDF8-6592-4721-B67A-2D348EB7B0AC}" presName="rootConnector" presStyleCnt="0"/>
      <dgm:spPr/>
      <dgm:t>
        <a:bodyPr/>
        <a:lstStyle/>
        <a:p>
          <a:endParaRPr lang="en-US"/>
        </a:p>
      </dgm:t>
    </dgm:pt>
    <dgm:pt modelId="{7C2E9FCB-1D4B-487E-8B66-F9C325DA2CFD}" type="pres">
      <dgm:prSet presAssocID="{2EE4BDF8-6592-4721-B67A-2D348EB7B0AC}" presName="hierChild4" presStyleCnt="0"/>
      <dgm:spPr/>
      <dgm:t>
        <a:bodyPr/>
        <a:lstStyle/>
        <a:p>
          <a:endParaRPr lang="en-US"/>
        </a:p>
      </dgm:t>
    </dgm:pt>
    <dgm:pt modelId="{88D010D2-47B6-473F-B9E8-68A4F8316939}" type="pres">
      <dgm:prSet presAssocID="{2EE4BDF8-6592-4721-B67A-2D348EB7B0AC}" presName="hierChild5" presStyleCnt="0"/>
      <dgm:spPr/>
      <dgm:t>
        <a:bodyPr/>
        <a:lstStyle/>
        <a:p>
          <a:endParaRPr lang="en-US"/>
        </a:p>
      </dgm:t>
    </dgm:pt>
    <dgm:pt modelId="{19C8DEEE-423B-46C4-8AA3-9FD743C4B49D}" type="pres">
      <dgm:prSet presAssocID="{55BC18CC-5EB2-4036-AA00-83ED37221FD5}" presName="Name37" presStyleLbl="parChTrans1D2" presStyleIdx="1" presStyleCnt="3"/>
      <dgm:spPr/>
      <dgm:t>
        <a:bodyPr/>
        <a:lstStyle/>
        <a:p>
          <a:endParaRPr lang="en-US"/>
        </a:p>
      </dgm:t>
    </dgm:pt>
    <dgm:pt modelId="{11BC08FA-2CE3-47A0-B01E-3613FF193625}" type="pres">
      <dgm:prSet presAssocID="{BC239379-FB44-43EC-8961-D4AC009B6750}" presName="hierRoot2" presStyleCnt="0">
        <dgm:presLayoutVars>
          <dgm:hierBranch val="init"/>
        </dgm:presLayoutVars>
      </dgm:prSet>
      <dgm:spPr/>
    </dgm:pt>
    <dgm:pt modelId="{2C3037A1-499A-4494-BA8D-A61D672F73AE}" type="pres">
      <dgm:prSet presAssocID="{BC239379-FB44-43EC-8961-D4AC009B6750}" presName="rootComposite" presStyleCnt="0"/>
      <dgm:spPr/>
    </dgm:pt>
    <dgm:pt modelId="{24B11B25-D878-44E5-A9F0-01D837B5ABE0}" type="pres">
      <dgm:prSet presAssocID="{BC239379-FB44-43EC-8961-D4AC009B6750}" presName="rootText" presStyleLbl="node2" presStyleIdx="1" presStyleCnt="2" custLinFactNeighborX="-15824" custLinFactNeighborY="3915">
        <dgm:presLayoutVars>
          <dgm:chPref val="3"/>
        </dgm:presLayoutVars>
      </dgm:prSet>
      <dgm:spPr/>
      <dgm:t>
        <a:bodyPr/>
        <a:lstStyle/>
        <a:p>
          <a:endParaRPr lang="en-US"/>
        </a:p>
      </dgm:t>
    </dgm:pt>
    <dgm:pt modelId="{66A9D684-30A3-4D73-9217-0B56AA26D907}" type="pres">
      <dgm:prSet presAssocID="{BC239379-FB44-43EC-8961-D4AC009B6750}" presName="rootConnector" presStyleCnt="0"/>
      <dgm:spPr/>
      <dgm:t>
        <a:bodyPr/>
        <a:lstStyle/>
        <a:p>
          <a:endParaRPr lang="en-US"/>
        </a:p>
      </dgm:t>
    </dgm:pt>
    <dgm:pt modelId="{B8C2EB89-3D03-4096-8144-EA6E0F58951C}" type="pres">
      <dgm:prSet presAssocID="{BC239379-FB44-43EC-8961-D4AC009B6750}" presName="hierChild4" presStyleCnt="0"/>
      <dgm:spPr/>
    </dgm:pt>
    <dgm:pt modelId="{89BF5064-9C18-4070-970A-F79A3B9BB892}" type="pres">
      <dgm:prSet presAssocID="{BC239379-FB44-43EC-8961-D4AC009B6750}" presName="hierChild5" presStyleCnt="0"/>
      <dgm:spPr/>
    </dgm:pt>
    <dgm:pt modelId="{30477E6A-66C9-4644-AA34-AF5BFD11D32F}" type="pres">
      <dgm:prSet presAssocID="{4FD67C97-1C54-4B18-BDF4-3BEFF09A3768}" presName="hierChild3" presStyleCnt="0"/>
      <dgm:spPr/>
      <dgm:t>
        <a:bodyPr/>
        <a:lstStyle/>
        <a:p>
          <a:endParaRPr lang="en-US"/>
        </a:p>
      </dgm:t>
    </dgm:pt>
    <dgm:pt modelId="{3A214944-BBE1-48C3-A013-BF7E97EA322B}" type="pres">
      <dgm:prSet presAssocID="{3E268B22-2F22-4835-B323-131518CA0D36}" presName="Name111" presStyleLbl="parChTrans1D2" presStyleIdx="2" presStyleCnt="3"/>
      <dgm:spPr/>
      <dgm:t>
        <a:bodyPr/>
        <a:lstStyle/>
        <a:p>
          <a:endParaRPr lang="en-US"/>
        </a:p>
      </dgm:t>
    </dgm:pt>
    <dgm:pt modelId="{755BBEAB-FB8F-4775-842C-D479A5522DC5}" type="pres">
      <dgm:prSet presAssocID="{C8EA2D9B-B1D0-462B-A00E-35D3D3A7FDEF}" presName="hierRoot3" presStyleCnt="0">
        <dgm:presLayoutVars>
          <dgm:hierBranch val="init"/>
        </dgm:presLayoutVars>
      </dgm:prSet>
      <dgm:spPr/>
      <dgm:t>
        <a:bodyPr/>
        <a:lstStyle/>
        <a:p>
          <a:endParaRPr lang="en-US"/>
        </a:p>
      </dgm:t>
    </dgm:pt>
    <dgm:pt modelId="{1A930F27-EDA0-4BEF-8434-6173BF8DD68B}" type="pres">
      <dgm:prSet presAssocID="{C8EA2D9B-B1D0-462B-A00E-35D3D3A7FDEF}" presName="rootComposite3" presStyleCnt="0"/>
      <dgm:spPr/>
      <dgm:t>
        <a:bodyPr/>
        <a:lstStyle/>
        <a:p>
          <a:endParaRPr lang="en-US"/>
        </a:p>
      </dgm:t>
    </dgm:pt>
    <dgm:pt modelId="{21F8BCE0-4E91-4FB1-A709-CE415A258C31}" type="pres">
      <dgm:prSet presAssocID="{C8EA2D9B-B1D0-462B-A00E-35D3D3A7FDEF}" presName="rootText3" presStyleLbl="asst1" presStyleIdx="0" presStyleCnt="1" custScaleX="126830">
        <dgm:presLayoutVars>
          <dgm:chPref val="3"/>
        </dgm:presLayoutVars>
      </dgm:prSet>
      <dgm:spPr/>
      <dgm:t>
        <a:bodyPr/>
        <a:lstStyle/>
        <a:p>
          <a:endParaRPr lang="en-US"/>
        </a:p>
      </dgm:t>
    </dgm:pt>
    <dgm:pt modelId="{E68DCC4F-67F2-4063-AC82-FE65A7F97708}" type="pres">
      <dgm:prSet presAssocID="{C8EA2D9B-B1D0-462B-A00E-35D3D3A7FDEF}" presName="rootConnector3" presStyleCnt="0"/>
      <dgm:spPr/>
      <dgm:t>
        <a:bodyPr/>
        <a:lstStyle/>
        <a:p>
          <a:endParaRPr lang="en-US"/>
        </a:p>
      </dgm:t>
    </dgm:pt>
    <dgm:pt modelId="{EE0B5175-DEDD-4012-9B1D-0B2EA5FE30FC}" type="pres">
      <dgm:prSet presAssocID="{C8EA2D9B-B1D0-462B-A00E-35D3D3A7FDEF}" presName="hierChild6" presStyleCnt="0"/>
      <dgm:spPr/>
      <dgm:t>
        <a:bodyPr/>
        <a:lstStyle/>
        <a:p>
          <a:endParaRPr lang="en-US"/>
        </a:p>
      </dgm:t>
    </dgm:pt>
    <dgm:pt modelId="{A2D8B54B-41C7-4B98-B2B0-E2561F6427C3}" type="pres">
      <dgm:prSet presAssocID="{C8EA2D9B-B1D0-462B-A00E-35D3D3A7FDEF}" presName="hierChild7" presStyleCnt="0"/>
      <dgm:spPr/>
      <dgm:t>
        <a:bodyPr/>
        <a:lstStyle/>
        <a:p>
          <a:endParaRPr lang="en-US"/>
        </a:p>
      </dgm:t>
    </dgm:pt>
  </dgm:ptLst>
  <dgm:cxnLst>
    <dgm:cxn modelId="{3140D7B6-2E36-488E-B424-B7D245D31092}" srcId="{FE05083C-2F3C-478C-8BF7-7169A8C9F0CE}" destId="{4FD67C97-1C54-4B18-BDF4-3BEFF09A3768}" srcOrd="0" destOrd="0" parTransId="{B8B43F27-C5E2-422D-9808-5093535C9553}" sibTransId="{37D35938-5F25-4283-B252-D825C3C9D9A7}"/>
    <dgm:cxn modelId="{C8A44969-B462-4F4E-A539-30799390AA19}" srcId="{4FD67C97-1C54-4B18-BDF4-3BEFF09A3768}" destId="{C8EA2D9B-B1D0-462B-A00E-35D3D3A7FDEF}" srcOrd="0" destOrd="0" parTransId="{3E268B22-2F22-4835-B323-131518CA0D36}" sibTransId="{9CDF932E-DAD1-4B85-A3D2-42E11C87D85A}"/>
    <dgm:cxn modelId="{0FEEBBEF-863D-497A-86E6-A1F831F1698E}" srcId="{4FD67C97-1C54-4B18-BDF4-3BEFF09A3768}" destId="{2EE4BDF8-6592-4721-B67A-2D348EB7B0AC}" srcOrd="1" destOrd="0" parTransId="{1040F0E3-D1D2-41F9-B96D-17582B9B20C7}" sibTransId="{08D155A8-2A70-4082-9D34-366AAFB52EC9}"/>
    <dgm:cxn modelId="{743A81F9-158E-4230-8D31-192A2819E093}" srcId="{4FD67C97-1C54-4B18-BDF4-3BEFF09A3768}" destId="{BC239379-FB44-43EC-8961-D4AC009B6750}" srcOrd="2" destOrd="0" parTransId="{55BC18CC-5EB2-4036-AA00-83ED37221FD5}" sibTransId="{C3F99DEB-AC9E-43B7-9D21-AE41ED970907}"/>
    <dgm:cxn modelId="{EC144A7D-09C1-4D0A-B473-7BA850ACD323}" type="presOf" srcId="{FE05083C-2F3C-478C-8BF7-7169A8C9F0CE}" destId="{3069E18E-88FB-4BE0-90E2-2D912AA6787E}" srcOrd="0" destOrd="0" presId="urn:microsoft.com/office/officeart/2005/8/layout/orgChart1"/>
    <dgm:cxn modelId="{E544BBBA-A8D2-4F07-BCEE-3A856D8CDDAF}" type="presParOf" srcId="{3069E18E-88FB-4BE0-90E2-2D912AA6787E}" destId="{06B55278-C72D-4F4D-AD8A-B3F24DCD766D}" srcOrd="0" destOrd="0" presId="urn:microsoft.com/office/officeart/2005/8/layout/orgChart1"/>
    <dgm:cxn modelId="{40018025-0DB7-4A54-BCA4-9C3CAD4C954D}" type="presParOf" srcId="{06B55278-C72D-4F4D-AD8A-B3F24DCD766D}" destId="{8727284B-ADDA-4142-BAB2-77D64712D7D2}" srcOrd="0" destOrd="0" presId="urn:microsoft.com/office/officeart/2005/8/layout/orgChart1"/>
    <dgm:cxn modelId="{E096D9DB-350A-462D-89C7-B3AD6CDCC3BC}" type="presOf" srcId="{4FD67C97-1C54-4B18-BDF4-3BEFF09A3768}" destId="{8727284B-ADDA-4142-BAB2-77D64712D7D2}" srcOrd="0" destOrd="0" presId="urn:microsoft.com/office/officeart/2005/8/layout/orgChart1"/>
    <dgm:cxn modelId="{7C6A7724-37AD-428B-BF1B-30C254AA20DE}" type="presParOf" srcId="{8727284B-ADDA-4142-BAB2-77D64712D7D2}" destId="{4C663F0E-6E71-4722-9828-EF582E4DCDDF}" srcOrd="0" destOrd="0" presId="urn:microsoft.com/office/officeart/2005/8/layout/orgChart1"/>
    <dgm:cxn modelId="{10F76F8B-9397-45A3-851B-AB6B187D0A5D}" type="presOf" srcId="{4FD67C97-1C54-4B18-BDF4-3BEFF09A3768}" destId="{4C663F0E-6E71-4722-9828-EF582E4DCDDF}" srcOrd="0" destOrd="0" presId="urn:microsoft.com/office/officeart/2005/8/layout/orgChart1"/>
    <dgm:cxn modelId="{2370A452-CFA5-41C9-B3DA-3C511F96956F}" type="presParOf" srcId="{8727284B-ADDA-4142-BAB2-77D64712D7D2}" destId="{E7855D1C-BBF7-4C1E-B798-90361D9871F2}" srcOrd="1" destOrd="0" presId="urn:microsoft.com/office/officeart/2005/8/layout/orgChart1"/>
    <dgm:cxn modelId="{B61CF67E-1453-4625-8769-D695B981A234}" type="presOf" srcId="{4FD67C97-1C54-4B18-BDF4-3BEFF09A3768}" destId="{E7855D1C-BBF7-4C1E-B798-90361D9871F2}" srcOrd="0" destOrd="0" presId="urn:microsoft.com/office/officeart/2005/8/layout/orgChart1"/>
    <dgm:cxn modelId="{4EADFA4B-FD69-4E4E-86E8-584747B4839B}" type="presParOf" srcId="{06B55278-C72D-4F4D-AD8A-B3F24DCD766D}" destId="{B396873A-1A15-46A5-A2DF-1F1C40E585DF}" srcOrd="1" destOrd="0" presId="urn:microsoft.com/office/officeart/2005/8/layout/orgChart1"/>
    <dgm:cxn modelId="{08E3B487-57E7-4784-B8AF-1324BB7306C5}" type="presParOf" srcId="{B396873A-1A15-46A5-A2DF-1F1C40E585DF}" destId="{3D8F2F19-FC69-457A-BB9B-42E8776873A4}" srcOrd="0" destOrd="1" presId="urn:microsoft.com/office/officeart/2005/8/layout/orgChart1"/>
    <dgm:cxn modelId="{89282BFB-06B5-474C-BC82-D1D0B455325D}" type="presOf" srcId="{1040F0E3-D1D2-41F9-B96D-17582B9B20C7}" destId="{3D8F2F19-FC69-457A-BB9B-42E8776873A4}" srcOrd="0" destOrd="0" presId="urn:microsoft.com/office/officeart/2005/8/layout/orgChart1"/>
    <dgm:cxn modelId="{7EF70E88-48DB-4998-B7C8-E3B470B1EE2A}" type="presParOf" srcId="{B396873A-1A15-46A5-A2DF-1F1C40E585DF}" destId="{1E00E37A-316A-4FFE-B55F-234F8E8B37DB}" srcOrd="1" destOrd="1" presId="urn:microsoft.com/office/officeart/2005/8/layout/orgChart1"/>
    <dgm:cxn modelId="{8E5E0C97-5945-4222-827C-7FB1F1765258}" type="presParOf" srcId="{1E00E37A-316A-4FFE-B55F-234F8E8B37DB}" destId="{2900EC11-ACC1-4FF2-98FA-2B26DEE4CBF5}" srcOrd="0" destOrd="1" presId="urn:microsoft.com/office/officeart/2005/8/layout/orgChart1"/>
    <dgm:cxn modelId="{8FEB75B9-5F32-4639-8FED-C6F5BC3AA365}" type="presOf" srcId="{2EE4BDF8-6592-4721-B67A-2D348EB7B0AC}" destId="{2900EC11-ACC1-4FF2-98FA-2B26DEE4CBF5}" srcOrd="0" destOrd="0" presId="urn:microsoft.com/office/officeart/2005/8/layout/orgChart1"/>
    <dgm:cxn modelId="{31957D4F-FE39-4E52-8BDE-3168128D2D44}" type="presParOf" srcId="{2900EC11-ACC1-4FF2-98FA-2B26DEE4CBF5}" destId="{3C786F20-EEF1-4F04-B66C-0C04D028392F}" srcOrd="0" destOrd="0" presId="urn:microsoft.com/office/officeart/2005/8/layout/orgChart1"/>
    <dgm:cxn modelId="{39F598E1-1FDD-467C-A113-6BCF4899628F}" type="presOf" srcId="{2EE4BDF8-6592-4721-B67A-2D348EB7B0AC}" destId="{3C786F20-EEF1-4F04-B66C-0C04D028392F}" srcOrd="0" destOrd="0" presId="urn:microsoft.com/office/officeart/2005/8/layout/orgChart1"/>
    <dgm:cxn modelId="{379B7CF9-374A-45E8-9915-9E500A8FDA0E}" type="presParOf" srcId="{2900EC11-ACC1-4FF2-98FA-2B26DEE4CBF5}" destId="{5F276E3F-A81A-424C-8BD7-8CFC4D43936C}" srcOrd="1" destOrd="0" presId="urn:microsoft.com/office/officeart/2005/8/layout/orgChart1"/>
    <dgm:cxn modelId="{41F0153B-4AA8-43CA-BE56-A6D437B64553}" type="presOf" srcId="{2EE4BDF8-6592-4721-B67A-2D348EB7B0AC}" destId="{5F276E3F-A81A-424C-8BD7-8CFC4D43936C}" srcOrd="0" destOrd="0" presId="urn:microsoft.com/office/officeart/2005/8/layout/orgChart1"/>
    <dgm:cxn modelId="{C01C1A23-0C03-4FEC-8154-4483EA354C02}" type="presParOf" srcId="{1E00E37A-316A-4FFE-B55F-234F8E8B37DB}" destId="{7C2E9FCB-1D4B-487E-8B66-F9C325DA2CFD}" srcOrd="1" destOrd="1" presId="urn:microsoft.com/office/officeart/2005/8/layout/orgChart1"/>
    <dgm:cxn modelId="{2D80B16C-6B8F-4CA7-8405-F6F04FB1FA96}" type="presParOf" srcId="{1E00E37A-316A-4FFE-B55F-234F8E8B37DB}" destId="{88D010D2-47B6-473F-B9E8-68A4F8316939}" srcOrd="2" destOrd="1" presId="urn:microsoft.com/office/officeart/2005/8/layout/orgChart1"/>
    <dgm:cxn modelId="{A2F0BD16-89C7-4352-84E4-6D0FB4A0EC4E}" type="presParOf" srcId="{B396873A-1A15-46A5-A2DF-1F1C40E585DF}" destId="{19C8DEEE-423B-46C4-8AA3-9FD743C4B49D}" srcOrd="2" destOrd="1" presId="urn:microsoft.com/office/officeart/2005/8/layout/orgChart1"/>
    <dgm:cxn modelId="{79BCD0CF-095A-4FEC-B54F-8A0A6C31BE0E}" type="presOf" srcId="{55BC18CC-5EB2-4036-AA00-83ED37221FD5}" destId="{19C8DEEE-423B-46C4-8AA3-9FD743C4B49D}" srcOrd="0" destOrd="0" presId="urn:microsoft.com/office/officeart/2005/8/layout/orgChart1"/>
    <dgm:cxn modelId="{F7DE5590-0880-4B8C-B537-D50190B1FB7B}" type="presParOf" srcId="{B396873A-1A15-46A5-A2DF-1F1C40E585DF}" destId="{11BC08FA-2CE3-47A0-B01E-3613FF193625}" srcOrd="3" destOrd="1" presId="urn:microsoft.com/office/officeart/2005/8/layout/orgChart1"/>
    <dgm:cxn modelId="{0A052FA5-04B7-499A-AEDC-EED984E809EB}" type="presParOf" srcId="{11BC08FA-2CE3-47A0-B01E-3613FF193625}" destId="{2C3037A1-499A-4494-BA8D-A61D672F73AE}" srcOrd="0" destOrd="3" presId="urn:microsoft.com/office/officeart/2005/8/layout/orgChart1"/>
    <dgm:cxn modelId="{705158A0-4946-4B91-A22F-86E88500DE1B}" type="presOf" srcId="{BC239379-FB44-43EC-8961-D4AC009B6750}" destId="{2C3037A1-499A-4494-BA8D-A61D672F73AE}" srcOrd="0" destOrd="0" presId="urn:microsoft.com/office/officeart/2005/8/layout/orgChart1"/>
    <dgm:cxn modelId="{9702DA0B-ECD8-48AB-B5DF-10C4FDDE8C89}" type="presParOf" srcId="{2C3037A1-499A-4494-BA8D-A61D672F73AE}" destId="{24B11B25-D878-44E5-A9F0-01D837B5ABE0}" srcOrd="0" destOrd="0" presId="urn:microsoft.com/office/officeart/2005/8/layout/orgChart1"/>
    <dgm:cxn modelId="{1EEFDBC7-B785-4619-9E1F-BCEAD96375A2}" type="presOf" srcId="{BC239379-FB44-43EC-8961-D4AC009B6750}" destId="{24B11B25-D878-44E5-A9F0-01D837B5ABE0}" srcOrd="0" destOrd="0" presId="urn:microsoft.com/office/officeart/2005/8/layout/orgChart1"/>
    <dgm:cxn modelId="{95808F3E-99BB-49E2-826A-CF984AF31330}" type="presParOf" srcId="{2C3037A1-499A-4494-BA8D-A61D672F73AE}" destId="{66A9D684-30A3-4D73-9217-0B56AA26D907}" srcOrd="1" destOrd="0" presId="urn:microsoft.com/office/officeart/2005/8/layout/orgChart1"/>
    <dgm:cxn modelId="{28EE14B3-2648-41FF-91D1-A5B817772C76}" type="presOf" srcId="{BC239379-FB44-43EC-8961-D4AC009B6750}" destId="{66A9D684-30A3-4D73-9217-0B56AA26D907}" srcOrd="0" destOrd="0" presId="urn:microsoft.com/office/officeart/2005/8/layout/orgChart1"/>
    <dgm:cxn modelId="{450B4314-76CA-4998-A9CF-4A8BA91CB8CF}" type="presParOf" srcId="{11BC08FA-2CE3-47A0-B01E-3613FF193625}" destId="{B8C2EB89-3D03-4096-8144-EA6E0F58951C}" srcOrd="1" destOrd="3" presId="urn:microsoft.com/office/officeart/2005/8/layout/orgChart1"/>
    <dgm:cxn modelId="{EE1D67E4-E2AC-41EE-95FA-7DAB3330577A}" type="presParOf" srcId="{11BC08FA-2CE3-47A0-B01E-3613FF193625}" destId="{89BF5064-9C18-4070-970A-F79A3B9BB892}" srcOrd="2" destOrd="3" presId="urn:microsoft.com/office/officeart/2005/8/layout/orgChart1"/>
    <dgm:cxn modelId="{023BC5AA-4B36-41F7-90CE-19155DCC47F2}" type="presParOf" srcId="{06B55278-C72D-4F4D-AD8A-B3F24DCD766D}" destId="{30477E6A-66C9-4644-AA34-AF5BFD11D32F}" srcOrd="2" destOrd="0" presId="urn:microsoft.com/office/officeart/2005/8/layout/orgChart1"/>
    <dgm:cxn modelId="{A43DB55C-D400-4A0B-9E71-03F7DA5298F5}" type="presParOf" srcId="{30477E6A-66C9-4644-AA34-AF5BFD11D32F}" destId="{3A214944-BBE1-48C3-A013-BF7E97EA322B}" srcOrd="0" destOrd="2" presId="urn:microsoft.com/office/officeart/2005/8/layout/orgChart1"/>
    <dgm:cxn modelId="{AB3BD8E1-667F-4A89-A306-5F5F3969662C}" type="presOf" srcId="{3E268B22-2F22-4835-B323-131518CA0D36}" destId="{3A214944-BBE1-48C3-A013-BF7E97EA322B}" srcOrd="0" destOrd="0" presId="urn:microsoft.com/office/officeart/2005/8/layout/orgChart1"/>
    <dgm:cxn modelId="{D7EA608D-AE0E-4656-8E0E-CF519233DC8F}" type="presParOf" srcId="{30477E6A-66C9-4644-AA34-AF5BFD11D32F}" destId="{755BBEAB-FB8F-4775-842C-D479A5522DC5}" srcOrd="1" destOrd="2" presId="urn:microsoft.com/office/officeart/2005/8/layout/orgChart1"/>
    <dgm:cxn modelId="{A7C725FB-7058-4FF9-B5B4-C455C47911E0}" type="presParOf" srcId="{755BBEAB-FB8F-4775-842C-D479A5522DC5}" destId="{1A930F27-EDA0-4BEF-8434-6173BF8DD68B}" srcOrd="0" destOrd="1" presId="urn:microsoft.com/office/officeart/2005/8/layout/orgChart1"/>
    <dgm:cxn modelId="{BA1F2F4F-A038-4B85-B5CA-8706C1CD8285}" type="presOf" srcId="{C8EA2D9B-B1D0-462B-A00E-35D3D3A7FDEF}" destId="{1A930F27-EDA0-4BEF-8434-6173BF8DD68B}" srcOrd="0" destOrd="0" presId="urn:microsoft.com/office/officeart/2005/8/layout/orgChart1"/>
    <dgm:cxn modelId="{9AD429F3-A658-4748-B22C-1FC96AACB3AF}" type="presParOf" srcId="{1A930F27-EDA0-4BEF-8434-6173BF8DD68B}" destId="{21F8BCE0-4E91-4FB1-A709-CE415A258C31}" srcOrd="0" destOrd="0" presId="urn:microsoft.com/office/officeart/2005/8/layout/orgChart1"/>
    <dgm:cxn modelId="{8E1AE661-B1FD-43D0-AADA-15A9183C38D2}" type="presOf" srcId="{C8EA2D9B-B1D0-462B-A00E-35D3D3A7FDEF}" destId="{21F8BCE0-4E91-4FB1-A709-CE415A258C31}" srcOrd="0" destOrd="0" presId="urn:microsoft.com/office/officeart/2005/8/layout/orgChart1"/>
    <dgm:cxn modelId="{1E564AF2-659F-45B1-A32F-5138014C4AE4}" type="presParOf" srcId="{1A930F27-EDA0-4BEF-8434-6173BF8DD68B}" destId="{E68DCC4F-67F2-4063-AC82-FE65A7F97708}" srcOrd="1" destOrd="0" presId="urn:microsoft.com/office/officeart/2005/8/layout/orgChart1"/>
    <dgm:cxn modelId="{61AE73F9-75C3-4BE3-BABC-6165AA37573A}" type="presOf" srcId="{C8EA2D9B-B1D0-462B-A00E-35D3D3A7FDEF}" destId="{E68DCC4F-67F2-4063-AC82-FE65A7F97708}" srcOrd="0" destOrd="0" presId="urn:microsoft.com/office/officeart/2005/8/layout/orgChart1"/>
    <dgm:cxn modelId="{4CCBDA9D-4CE7-4A82-97C8-E038C3119B01}" type="presParOf" srcId="{755BBEAB-FB8F-4775-842C-D479A5522DC5}" destId="{EE0B5175-DEDD-4012-9B1D-0B2EA5FE30FC}" srcOrd="1" destOrd="1" presId="urn:microsoft.com/office/officeart/2005/8/layout/orgChart1"/>
    <dgm:cxn modelId="{05B5BDC0-10A3-48EC-A42B-BF2FFECE095D}" type="presParOf" srcId="{755BBEAB-FB8F-4775-842C-D479A5522DC5}" destId="{A2D8B54B-41C7-4B98-B2B0-E2561F6427C3}" srcOrd="2" destOrd="1"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A214944-BBE1-48C3-A013-BF7E97EA322B}">
      <dsp:nvSpPr>
        <dsp:cNvPr id="0" name=""/>
        <dsp:cNvSpPr/>
      </dsp:nvSpPr>
      <dsp:spPr>
        <a:xfrm>
          <a:off x="2035110" y="1089035"/>
          <a:ext cx="91673" cy="668778"/>
        </a:xfrm>
        <a:custGeom>
          <a:avLst/>
          <a:gdLst/>
          <a:ahLst/>
          <a:cxnLst/>
          <a:rect l="0" t="0" r="0" b="0"/>
          <a:pathLst>
            <a:path>
              <a:moveTo>
                <a:pt x="91673" y="0"/>
              </a:moveTo>
              <a:lnTo>
                <a:pt x="91673" y="668778"/>
              </a:lnTo>
              <a:lnTo>
                <a:pt x="0" y="668778"/>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C8DEEE-423B-46C4-8AA3-9FD743C4B49D}">
      <dsp:nvSpPr>
        <dsp:cNvPr id="0" name=""/>
        <dsp:cNvSpPr/>
      </dsp:nvSpPr>
      <dsp:spPr>
        <a:xfrm>
          <a:off x="2126783" y="1089035"/>
          <a:ext cx="793550" cy="1438191"/>
        </a:xfrm>
        <a:custGeom>
          <a:avLst/>
          <a:gdLst/>
          <a:ahLst/>
          <a:cxnLst/>
          <a:rect l="0" t="0" r="0" b="0"/>
          <a:pathLst>
            <a:path>
              <a:moveTo>
                <a:pt x="0" y="0"/>
              </a:moveTo>
              <a:lnTo>
                <a:pt x="0" y="1269733"/>
              </a:lnTo>
              <a:lnTo>
                <a:pt x="793550" y="1269733"/>
              </a:lnTo>
              <a:lnTo>
                <a:pt x="793550" y="1438191"/>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D8F2F19-FC69-457A-BB9B-42E8776873A4}">
      <dsp:nvSpPr>
        <dsp:cNvPr id="0" name=""/>
        <dsp:cNvSpPr/>
      </dsp:nvSpPr>
      <dsp:spPr>
        <a:xfrm>
          <a:off x="1232928" y="1089035"/>
          <a:ext cx="893855" cy="1406786"/>
        </a:xfrm>
        <a:custGeom>
          <a:avLst/>
          <a:gdLst/>
          <a:ahLst/>
          <a:cxnLst/>
          <a:rect l="0" t="0" r="0" b="0"/>
          <a:pathLst>
            <a:path>
              <a:moveTo>
                <a:pt x="893855" y="0"/>
              </a:moveTo>
              <a:lnTo>
                <a:pt x="893855" y="1238328"/>
              </a:lnTo>
              <a:lnTo>
                <a:pt x="0" y="1238328"/>
              </a:lnTo>
              <a:lnTo>
                <a:pt x="0" y="1406786"/>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C663F0E-6E71-4722-9828-EF582E4DCDDF}">
      <dsp:nvSpPr>
        <dsp:cNvPr id="0" name=""/>
        <dsp:cNvSpPr/>
      </dsp:nvSpPr>
      <dsp:spPr>
        <a:xfrm>
          <a:off x="855092" y="286853"/>
          <a:ext cx="2543381" cy="80218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latin typeface="Arial" panose="020B0604020202020204" pitchFamily="34" charset="0"/>
              <a:cs typeface="Arial" panose="020B0604020202020204" pitchFamily="34" charset="0"/>
            </a:rPr>
            <a:t> </a:t>
          </a:r>
          <a:r>
            <a:rPr lang="en-GB" sz="1200" kern="1200" dirty="0" err="1" smtClean="0">
              <a:latin typeface="Arial" panose="020B0604020202020204" pitchFamily="34" charset="0"/>
              <a:cs typeface="Arial" panose="020B0604020202020204" pitchFamily="34" charset="0"/>
            </a:rPr>
            <a:t>Yuli</a:t>
          </a:r>
          <a:r>
            <a:rPr lang="en-GB" sz="1200" kern="1200" dirty="0" smtClean="0">
              <a:latin typeface="Arial" panose="020B0604020202020204" pitchFamily="34" charset="0"/>
              <a:cs typeface="Arial" panose="020B0604020202020204" pitchFamily="34" charset="0"/>
            </a:rPr>
            <a:t> </a:t>
          </a:r>
          <a:r>
            <a:rPr lang="en-GB" sz="1200" kern="1200" dirty="0" err="1" smtClean="0">
              <a:latin typeface="Arial" panose="020B0604020202020204" pitchFamily="34" charset="0"/>
              <a:cs typeface="Arial" panose="020B0604020202020204" pitchFamily="34" charset="0"/>
            </a:rPr>
            <a:t>Ananto</a:t>
          </a:r>
          <a:r>
            <a:rPr lang="en-GB" sz="1200" kern="1200" dirty="0" smtClean="0">
              <a:latin typeface="Arial" panose="020B0604020202020204" pitchFamily="34" charset="0"/>
              <a:cs typeface="Arial" panose="020B0604020202020204" pitchFamily="34" charset="0"/>
            </a:rPr>
            <a:t>                                 (</a:t>
          </a:r>
          <a:r>
            <a:rPr lang="en-GB" sz="1200" kern="1200" dirty="0" err="1" smtClean="0">
              <a:latin typeface="Arial" panose="020B0604020202020204" pitchFamily="34" charset="0"/>
              <a:cs typeface="Arial" panose="020B0604020202020204" pitchFamily="34" charset="0"/>
            </a:rPr>
            <a:t>Ketua</a:t>
          </a:r>
          <a:r>
            <a:rPr lang="en-GB" sz="1200" kern="1200" dirty="0" smtClean="0">
              <a:latin typeface="Arial" panose="020B0604020202020204" pitchFamily="34" charset="0"/>
              <a:cs typeface="Arial" panose="020B0604020202020204" pitchFamily="34" charset="0"/>
            </a:rPr>
            <a:t>) </a:t>
          </a:r>
          <a:endParaRPr lang="en-GB" sz="1200" kern="1200" dirty="0">
            <a:latin typeface="Arial" panose="020B0604020202020204" pitchFamily="34" charset="0"/>
            <a:cs typeface="Arial" panose="020B0604020202020204" pitchFamily="34" charset="0"/>
          </a:endParaRPr>
        </a:p>
      </dsp:txBody>
      <dsp:txXfrm>
        <a:off x="855092" y="286853"/>
        <a:ext cx="2543381" cy="802181"/>
      </dsp:txXfrm>
    </dsp:sp>
    <dsp:sp modelId="{3C786F20-EEF1-4F04-B66C-0C04D028392F}">
      <dsp:nvSpPr>
        <dsp:cNvPr id="0" name=""/>
        <dsp:cNvSpPr/>
      </dsp:nvSpPr>
      <dsp:spPr>
        <a:xfrm>
          <a:off x="430746" y="2495821"/>
          <a:ext cx="1604363" cy="80218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err="1" smtClean="0">
              <a:latin typeface="Arial" panose="020B0604020202020204" pitchFamily="34" charset="0"/>
              <a:cs typeface="Arial" panose="020B0604020202020204" pitchFamily="34" charset="0"/>
            </a:rPr>
            <a:t>Erfan</a:t>
          </a:r>
          <a:r>
            <a:rPr lang="en-GB" sz="1200" kern="1200" dirty="0" smtClean="0">
              <a:latin typeface="Arial" panose="020B0604020202020204" pitchFamily="34" charset="0"/>
              <a:cs typeface="Arial" panose="020B0604020202020204" pitchFamily="34" charset="0"/>
            </a:rPr>
            <a:t> S</a:t>
          </a:r>
        </a:p>
        <a:p>
          <a:pPr lvl="0" algn="ctr" defTabSz="533400">
            <a:lnSpc>
              <a:spcPct val="90000"/>
            </a:lnSpc>
            <a:spcBef>
              <a:spcPct val="0"/>
            </a:spcBef>
            <a:spcAft>
              <a:spcPct val="35000"/>
            </a:spcAft>
          </a:pPr>
          <a:r>
            <a:rPr lang="en-GB" sz="1200" kern="1200" dirty="0" smtClean="0">
              <a:latin typeface="Arial" panose="020B0604020202020204" pitchFamily="34" charset="0"/>
              <a:cs typeface="Arial" panose="020B0604020202020204" pitchFamily="34" charset="0"/>
            </a:rPr>
            <a:t>(</a:t>
          </a:r>
          <a:r>
            <a:rPr lang="en-GB" sz="1200" kern="1200" dirty="0" err="1" smtClean="0">
              <a:latin typeface="Arial" panose="020B0604020202020204" pitchFamily="34" charset="0"/>
              <a:cs typeface="Arial" panose="020B0604020202020204" pitchFamily="34" charset="0"/>
            </a:rPr>
            <a:t>Anggota</a:t>
          </a:r>
          <a:r>
            <a:rPr lang="en-GB" sz="1200" kern="1200" dirty="0" smtClean="0">
              <a:latin typeface="Arial" panose="020B0604020202020204" pitchFamily="34" charset="0"/>
              <a:cs typeface="Arial" panose="020B0604020202020204" pitchFamily="34" charset="0"/>
            </a:rPr>
            <a:t>)</a:t>
          </a:r>
          <a:endParaRPr lang="en-GB" sz="1200" kern="1200" dirty="0">
            <a:latin typeface="Arial" panose="020B0604020202020204" pitchFamily="34" charset="0"/>
            <a:cs typeface="Arial" panose="020B0604020202020204" pitchFamily="34" charset="0"/>
          </a:endParaRPr>
        </a:p>
      </dsp:txBody>
      <dsp:txXfrm>
        <a:off x="430746" y="2495821"/>
        <a:ext cx="1604363" cy="802181"/>
      </dsp:txXfrm>
    </dsp:sp>
    <dsp:sp modelId="{24B11B25-D878-44E5-A9F0-01D837B5ABE0}">
      <dsp:nvSpPr>
        <dsp:cNvPr id="0" name=""/>
        <dsp:cNvSpPr/>
      </dsp:nvSpPr>
      <dsp:spPr>
        <a:xfrm>
          <a:off x="2118152" y="2527226"/>
          <a:ext cx="1604363" cy="80218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Sukri</a:t>
          </a:r>
          <a:endParaRPr lang="en-US" sz="1400" kern="1200" dirty="0" smtClean="0"/>
        </a:p>
        <a:p>
          <a:pPr lvl="0" algn="ctr" defTabSz="622300">
            <a:lnSpc>
              <a:spcPct val="90000"/>
            </a:lnSpc>
            <a:spcBef>
              <a:spcPct val="0"/>
            </a:spcBef>
            <a:spcAft>
              <a:spcPct val="35000"/>
            </a:spcAft>
          </a:pPr>
          <a:r>
            <a:rPr lang="en-US" sz="1400" kern="1200" dirty="0" smtClean="0"/>
            <a:t>(</a:t>
          </a:r>
          <a:r>
            <a:rPr lang="en-US" sz="1200" kern="1200" dirty="0" err="1" smtClean="0">
              <a:latin typeface="Arial" panose="020B0604020202020204" pitchFamily="34" charset="0"/>
              <a:cs typeface="Arial" panose="020B0604020202020204" pitchFamily="34" charset="0"/>
            </a:rPr>
            <a:t>Anggota</a:t>
          </a:r>
          <a:r>
            <a:rPr lang="en-US" sz="1200" kern="1200" dirty="0" smtClean="0">
              <a:latin typeface="Arial" panose="020B0604020202020204" pitchFamily="34" charset="0"/>
              <a:cs typeface="Arial" panose="020B0604020202020204" pitchFamily="34" charset="0"/>
            </a:rPr>
            <a:t>)</a:t>
          </a:r>
          <a:endParaRPr lang="en-US" sz="1200" kern="1200" dirty="0">
            <a:latin typeface="Arial" panose="020B0604020202020204" pitchFamily="34" charset="0"/>
            <a:cs typeface="Arial" panose="020B0604020202020204" pitchFamily="34" charset="0"/>
          </a:endParaRPr>
        </a:p>
      </dsp:txBody>
      <dsp:txXfrm>
        <a:off x="2118152" y="2527226"/>
        <a:ext cx="1604363" cy="802181"/>
      </dsp:txXfrm>
    </dsp:sp>
    <dsp:sp modelId="{21F8BCE0-4E91-4FB1-A709-CE415A258C31}">
      <dsp:nvSpPr>
        <dsp:cNvPr id="0" name=""/>
        <dsp:cNvSpPr/>
      </dsp:nvSpPr>
      <dsp:spPr>
        <a:xfrm>
          <a:off x="295" y="1356723"/>
          <a:ext cx="2034814" cy="802181"/>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err="1" smtClean="0">
              <a:latin typeface="Arial" panose="020B0604020202020204" pitchFamily="34" charset="0"/>
              <a:cs typeface="Arial" panose="020B0604020202020204" pitchFamily="34" charset="0"/>
            </a:rPr>
            <a:t>Yuli</a:t>
          </a:r>
          <a:r>
            <a:rPr lang="en-GB" sz="1200" kern="1200" dirty="0" smtClean="0">
              <a:latin typeface="Arial" panose="020B0604020202020204" pitchFamily="34" charset="0"/>
              <a:cs typeface="Arial" panose="020B0604020202020204" pitchFamily="34" charset="0"/>
            </a:rPr>
            <a:t> </a:t>
          </a:r>
          <a:r>
            <a:rPr lang="en-GB" sz="1200" kern="1200" dirty="0" err="1" smtClean="0">
              <a:latin typeface="Arial" panose="020B0604020202020204" pitchFamily="34" charset="0"/>
              <a:cs typeface="Arial" panose="020B0604020202020204" pitchFamily="34" charset="0"/>
            </a:rPr>
            <a:t>Adri</a:t>
          </a:r>
          <a:endParaRPr lang="en-GB" sz="1200" kern="1200" dirty="0" smtClean="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r>
            <a:rPr lang="en-GB" sz="1200" kern="1200" dirty="0" smtClean="0">
              <a:latin typeface="Arial" panose="020B0604020202020204" pitchFamily="34" charset="0"/>
              <a:cs typeface="Arial" panose="020B0604020202020204" pitchFamily="34" charset="0"/>
            </a:rPr>
            <a:t>(</a:t>
          </a:r>
          <a:r>
            <a:rPr lang="en-GB" sz="1200" kern="1200" dirty="0" err="1" smtClean="0">
              <a:latin typeface="Arial" panose="020B0604020202020204" pitchFamily="34" charset="0"/>
              <a:cs typeface="Arial" panose="020B0604020202020204" pitchFamily="34" charset="0"/>
            </a:rPr>
            <a:t>Sekretaris</a:t>
          </a:r>
          <a:r>
            <a:rPr lang="en-GB" sz="1200" kern="1200" dirty="0" smtClean="0">
              <a:latin typeface="Arial" panose="020B0604020202020204" pitchFamily="34" charset="0"/>
              <a:cs typeface="Arial" panose="020B0604020202020204" pitchFamily="34" charset="0"/>
            </a:rPr>
            <a:t>)</a:t>
          </a:r>
          <a:endParaRPr lang="en-GB" sz="1200" kern="1200" dirty="0">
            <a:latin typeface="Arial" panose="020B0604020202020204" pitchFamily="34" charset="0"/>
            <a:cs typeface="Arial" panose="020B0604020202020204" pitchFamily="34" charset="0"/>
          </a:endParaRPr>
        </a:p>
      </dsp:txBody>
      <dsp:txXfrm>
        <a:off x="295" y="1356723"/>
        <a:ext cx="2034814" cy="80218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8" name="Rounded Rectangle 4096"/>
          <p:cNvSpPr/>
          <p:nvPr/>
        </p:nvSpPr>
        <p:spPr>
          <a:xfrm>
            <a:off x="0" y="0"/>
            <a:ext cx="6858000" cy="9144000"/>
          </a:xfrm>
          <a:prstGeom prst="roundRect">
            <a:avLst>
              <a:gd name="adj" fmla="val 23"/>
            </a:avLst>
          </a:prstGeom>
          <a:solidFill>
            <a:srgbClr val="FFFFFF"/>
          </a:solidFill>
          <a:ln w="9525">
            <a:noFill/>
          </a:ln>
        </p:spPr>
        <p:txBody>
          <a:bodyPr anchor="t"/>
          <a:p>
            <a:pPr lvl="0" indent="0"/>
            <a:endParaRPr lang="en-US" altLang="zh-CN"/>
          </a:p>
        </p:txBody>
      </p:sp>
      <p:sp>
        <p:nvSpPr>
          <p:cNvPr id="4099" name="Text Box 4097"/>
          <p:cNvSpPr txBox="1"/>
          <p:nvPr/>
        </p:nvSpPr>
        <p:spPr>
          <a:xfrm>
            <a:off x="0" y="0"/>
            <a:ext cx="2971800" cy="457200"/>
          </a:xfrm>
          <a:prstGeom prst="rect">
            <a:avLst/>
          </a:prstGeom>
          <a:noFill/>
          <a:ln w="9525">
            <a:noFill/>
          </a:ln>
        </p:spPr>
        <p:txBody>
          <a:bodyPr anchor="t"/>
          <a:p>
            <a:pPr lvl="0" indent="0"/>
            <a:endParaRPr lang="en-US" altLang="zh-CN"/>
          </a:p>
        </p:txBody>
      </p:sp>
      <p:sp>
        <p:nvSpPr>
          <p:cNvPr id="2" name="Date Placeholder 4098"/>
          <p:cNvSpPr>
            <a:spLocks noGrp="1"/>
          </p:cNvSpPr>
          <p:nvPr>
            <p:ph type="dt"/>
          </p:nvPr>
        </p:nvSpPr>
        <p:spPr>
          <a:xfrm>
            <a:off x="3884613" y="0"/>
            <a:ext cx="2970213" cy="455613"/>
          </a:xfrm>
          <a:prstGeom prst="rect">
            <a:avLst/>
          </a:prstGeom>
          <a:noFill/>
          <a:ln w="9525">
            <a:noFill/>
          </a:ln>
        </p:spPr>
        <p:txBody>
          <a:bodyPr wrap="square" lIns="90000" tIns="46800" rIns="90000" bIns="46800" anchor="t"/>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endParaRPr lang="id-ID" altLang="x-none" sz="1200" dirty="0" err="1">
              <a:latin typeface="Times New Roman" panose="02020603050405020304" pitchFamily="16" charset="0"/>
              <a:ea typeface="Segoe UI" panose="020B0502040204020203" charset="0"/>
            </a:endParaRPr>
          </a:p>
        </p:txBody>
      </p:sp>
      <p:sp>
        <p:nvSpPr>
          <p:cNvPr id="4101" name="Slide Image Placeholder 4099"/>
          <p:cNvSpPr>
            <a:spLocks noGrp="1"/>
          </p:cNvSpPr>
          <p:nvPr>
            <p:ph type="sldImg"/>
          </p:nvPr>
        </p:nvSpPr>
        <p:spPr>
          <a:xfrm>
            <a:off x="1143000" y="685800"/>
            <a:ext cx="4570413" cy="3427413"/>
          </a:xfrm>
          <a:prstGeom prst="rect">
            <a:avLst/>
          </a:prstGeom>
          <a:noFill/>
          <a:ln w="12600" cap="sq" cmpd="sng">
            <a:solidFill>
              <a:srgbClr val="000000"/>
            </a:solidFill>
            <a:prstDash val="solid"/>
            <a:miter/>
            <a:headEnd type="none" w="med" len="med"/>
            <a:tailEnd type="none" w="med" len="med"/>
          </a:ln>
        </p:spPr>
      </p:sp>
      <p:sp>
        <p:nvSpPr>
          <p:cNvPr id="4102" name="Text Placeholder 4100"/>
          <p:cNvSpPr>
            <a:spLocks noGrp="1"/>
          </p:cNvSpPr>
          <p:nvPr>
            <p:ph type="body"/>
          </p:nvPr>
        </p:nvSpPr>
        <p:spPr>
          <a:xfrm>
            <a:off x="685800" y="4343400"/>
            <a:ext cx="5484813" cy="4113213"/>
          </a:xfrm>
          <a:prstGeom prst="rect">
            <a:avLst/>
          </a:prstGeom>
          <a:noFill/>
          <a:ln w="9525">
            <a:noFill/>
          </a:ln>
        </p:spPr>
        <p:txBody>
          <a:bodyPr wrap="square" lIns="90000" tIns="46800" rIns="90000" bIns="46800" anchor="t"/>
          <a:p>
            <a:pPr lvl="0" indent="0"/>
            <a:endParaRPr lang="en-US" altLang="zh-CN"/>
          </a:p>
        </p:txBody>
      </p:sp>
      <p:sp>
        <p:nvSpPr>
          <p:cNvPr id="4103" name="Text Box 4101"/>
          <p:cNvSpPr txBox="1"/>
          <p:nvPr/>
        </p:nvSpPr>
        <p:spPr>
          <a:xfrm>
            <a:off x="0" y="8685213"/>
            <a:ext cx="2971800" cy="457200"/>
          </a:xfrm>
          <a:prstGeom prst="rect">
            <a:avLst/>
          </a:prstGeom>
          <a:noFill/>
          <a:ln w="9525">
            <a:noFill/>
          </a:ln>
        </p:spPr>
        <p:txBody>
          <a:bodyPr anchor="t"/>
          <a:p>
            <a:pPr lvl="0" indent="0"/>
            <a:endParaRPr lang="en-US" altLang="zh-CN"/>
          </a:p>
        </p:txBody>
      </p:sp>
      <p:sp>
        <p:nvSpPr>
          <p:cNvPr id="3" name="Slide Number Placeholder 4102"/>
          <p:cNvSpPr>
            <a:spLocks noGrp="1"/>
          </p:cNvSpPr>
          <p:nvPr>
            <p:ph type="sldNum"/>
          </p:nvPr>
        </p:nvSpPr>
        <p:spPr>
          <a:xfrm>
            <a:off x="3884613" y="8685213"/>
            <a:ext cx="2970213" cy="455613"/>
          </a:xfrm>
          <a:prstGeom prst="rect">
            <a:avLst/>
          </a:prstGeom>
          <a:noFill/>
          <a:ln w="9525">
            <a:noFill/>
          </a:ln>
        </p:spPr>
        <p:txBody>
          <a:bodyPr wrap="square" lIns="90000" tIns="46800" rIns="90000" bIns="46800" anchor="b"/>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latin typeface="Times New Roman" panose="02020603050405020304" pitchFamily="16" charset="0"/>
              </a:rPr>
            </a:fld>
            <a:endParaRPr lang="id-ID" altLang="x-none" sz="1200" dirty="0" err="1">
              <a:latin typeface="Times New Roman" panose="02020603050405020304" pitchFamily="16" charset="0"/>
              <a:ea typeface="Segoe UI" panose="020B0502040204020203" charset="0"/>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1pPr>
    <a:lvl2pPr marL="742950" lvl="1" indent="-28575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2pPr>
    <a:lvl3pPr marL="1143000" lvl="2"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3pPr>
    <a:lvl4pPr marL="1600200" lvl="3"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4pPr>
    <a:lvl5pPr marL="2057400" lvl="4"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5pPr>
    <a:lvl6pPr marL="2286000" lvl="5"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6pPr>
    <a:lvl7pPr marL="2743200" lvl="6"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7pPr>
    <a:lvl8pPr marL="3200400" lvl="7"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8pPr>
    <a:lvl9pPr marL="3657600" lvl="8" indent="-228600" algn="l" defTabSz="457200" rtl="0" eaLnBrk="0" fontAlgn="base" latinLnBrk="0" hangingPunct="0">
      <a:lnSpc>
        <a:spcPct val="100000"/>
      </a:lnSpc>
      <a:spcBef>
        <a:spcPct val="30000"/>
      </a:spcBef>
      <a:spcAft>
        <a:spcPct val="0"/>
      </a:spcAft>
      <a:buClr>
        <a:srgbClr val="000000"/>
      </a:buClr>
      <a:buSzPct val="100000"/>
      <a:buFont typeface="Times New Roman" panose="02020603050405020304" pitchFamily="16" charset="0"/>
      <a:buNone/>
      <a:defRPr sz="1200" b="0" i="0" u="none" kern="1200" baseline="0">
        <a:solidFill>
          <a:srgbClr val="000000"/>
        </a:solidFill>
        <a:latin typeface="Times New Roman" panose="02020603050405020304" pitchFamily="16"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6" name="Slide Image Placeholder 43008"/>
          <p:cNvSpPr>
            <a:spLocks noGrp="1"/>
          </p:cNvSpPr>
          <p:nvPr>
            <p:ph type="sldImg"/>
          </p:nvPr>
        </p:nvSpPr>
        <p:spPr>
          <a:xfrm>
            <a:off x="1143000" y="685800"/>
            <a:ext cx="4572000" cy="3429000"/>
          </a:xfrm>
          <a:solidFill>
            <a:srgbClr val="FFFFFF"/>
          </a:solidFill>
          <a:ln cap="flat"/>
        </p:spPr>
      </p:sp>
      <p:sp>
        <p:nvSpPr>
          <p:cNvPr id="6147" name="Text Box 43009"/>
          <p:cNvSpPr txBox="1"/>
          <p:nvPr/>
        </p:nvSpPr>
        <p:spPr>
          <a:xfrm>
            <a:off x="685800" y="4343400"/>
            <a:ext cx="5486400" cy="4114800"/>
          </a:xfrm>
          <a:prstGeom prst="rect">
            <a:avLst/>
          </a:prstGeom>
          <a:noFill/>
          <a:ln w="9525">
            <a:noFill/>
          </a:ln>
        </p:spPr>
        <p:txBody>
          <a:bodyPr wrap="square" lIns="91440" tIns="45720" rIns="91440" bIns="45720" anchor="t"/>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u="sng" dirty="0" err="1">
                <a:latin typeface="Arial" panose="020B0604020202020204" pitchFamily="34" charset="0"/>
              </a:rPr>
              <a:t>Keterangan penulisan Dokumen Akhir Inovasi  pada Halaman Judul :</a:t>
            </a:r>
            <a:endParaRPr lang="en-US" altLang="x-none" sz="900" b="1" u="sng"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dirty="0" err="1">
                <a:latin typeface="Arial" panose="020B0604020202020204" pitchFamily="34" charset="0"/>
              </a:rPr>
              <a:t>Tujuan : </a:t>
            </a:r>
            <a:endParaRPr lang="en-US" altLang="x-none" sz="900" b="1" dirty="0" err="1">
              <a:latin typeface="Arial" panose="020B0604020202020204" pitchFamily="34" charset="0"/>
            </a:endParaRPr>
          </a:p>
          <a:p>
            <a:pPr marL="1905" lvl="0" indent="-1905"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M</a:t>
            </a:r>
            <a:r>
              <a:rPr lang="en-US" altLang="x-none" sz="900" dirty="0" err="1">
                <a:latin typeface="Arial" panose="020B0604020202020204" pitchFamily="34" charset="0"/>
              </a:rPr>
              <a:t>emberikan gambaran umum tentang inovasi apa yang telah atau akan dilakukan oleh tim.   </a:t>
            </a: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dirty="0" err="1">
                <a:latin typeface="Arial" panose="020B0604020202020204" pitchFamily="34" charset="0"/>
              </a:rPr>
              <a:t>Teknis dan tata cara pengisian :</a:t>
            </a:r>
            <a:endParaRPr lang="en-US" altLang="x-none" sz="900" b="1"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dirty="0" err="1">
                <a:latin typeface="Arial" panose="020B0604020202020204" pitchFamily="34" charset="0"/>
              </a:rPr>
              <a:t>	Judul inovasi yang diajukan :  </a:t>
            </a:r>
            <a:endParaRPr lang="en-US" altLang="x-none" sz="900" b="1" dirty="0" err="1">
              <a:latin typeface="Arial" panose="020B0604020202020204" pitchFamily="34" charset="0"/>
            </a:endParaRPr>
          </a:p>
          <a:p>
            <a:pPr marL="685800" lvl="1" indent="-228600" algn="just" defTabSz="0">
              <a:lnSpc>
                <a:spcPct val="80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Arial" panose="020B0604020202020204" pitchFamily="34" charset="0"/>
              </a:rPr>
              <a:t>Pada bagian ini, peserta menuliskan judul proyek inovasi. </a:t>
            </a:r>
            <a:endParaRPr lang="en-US" altLang="x-none" sz="900" dirty="0" err="1">
              <a:latin typeface="Arial" panose="020B0604020202020204" pitchFamily="34" charset="0"/>
            </a:endParaRPr>
          </a:p>
          <a:p>
            <a:pPr marL="685800" lvl="1" indent="-228600" algn="just" defTabSz="0">
              <a:lnSpc>
                <a:spcPct val="80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Arial" panose="020B0604020202020204" pitchFamily="34" charset="0"/>
              </a:rPr>
              <a:t>Judul harus mengarah pada kegiatan inovasi yang telah atau akan dilakukan. </a:t>
            </a:r>
            <a:endParaRPr lang="en-US" altLang="x-none" sz="900" dirty="0" err="1">
              <a:latin typeface="Arial" panose="020B0604020202020204" pitchFamily="34" charset="0"/>
            </a:endParaRPr>
          </a:p>
          <a:p>
            <a:pPr marL="685800" lvl="1" indent="-228600" algn="just" defTabSz="0">
              <a:lnSpc>
                <a:spcPct val="80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Arial" panose="020B0604020202020204" pitchFamily="34" charset="0"/>
              </a:rPr>
              <a:t>Judul disusun secara singkat namun menggambarkan secara jelas ide inovasi.</a:t>
            </a: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	</a:t>
            </a:r>
            <a:endParaRPr lang="en-US" altLang="x-none" sz="900" dirty="0" err="1">
              <a:latin typeface="Calibri" panose="020F0502020204030204" pitchFamily="32" charset="0"/>
              <a:ea typeface="Microsoft YaHei" panose="020B0503020204020204" charset="-122"/>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dirty="0" err="1">
                <a:latin typeface="Arial" panose="020B0604020202020204" pitchFamily="34" charset="0"/>
              </a:rPr>
              <a:t>	Tim :</a:t>
            </a:r>
            <a:r>
              <a:rPr lang="en-US" altLang="x-none" sz="900" dirty="0" err="1">
                <a:latin typeface="Arial" panose="020B0604020202020204" pitchFamily="34" charset="0"/>
              </a:rPr>
              <a:t> </a:t>
            </a:r>
            <a:r>
              <a:rPr lang="en-US" altLang="x-none" sz="900" dirty="0" err="1">
                <a:latin typeface="Calibri" panose="020F0502020204030204" pitchFamily="32" charset="0"/>
                <a:ea typeface="Microsoft YaHei" panose="020B0503020204020204" charset="-122"/>
              </a:rPr>
              <a:t>P</a:t>
            </a:r>
            <a:r>
              <a:rPr lang="en-US" altLang="x-none" sz="900" dirty="0" err="1">
                <a:latin typeface="Arial" panose="020B0604020202020204" pitchFamily="34" charset="0"/>
              </a:rPr>
              <a:t>eserta menentukan nama tim inovasi</a:t>
            </a:r>
            <a:r>
              <a:rPr lang="en-US" altLang="x-none" sz="900" dirty="0" err="1">
                <a:latin typeface="Calibri" panose="020F0502020204030204" pitchFamily="32" charset="0"/>
                <a:ea typeface="Microsoft YaHei" panose="020B0503020204020204" charset="-122"/>
              </a:rPr>
              <a:t> dan mencantumkannya dibagian ini.</a:t>
            </a:r>
            <a:endParaRPr lang="en-US" altLang="x-none" sz="900" dirty="0" err="1">
              <a:latin typeface="Calibri" panose="020F0502020204030204" pitchFamily="32" charset="0"/>
              <a:ea typeface="Microsoft YaHei" panose="020B0503020204020204" charset="-122"/>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Calibri" panose="020F0502020204030204" pitchFamily="32" charset="0"/>
              <a:ea typeface="Microsoft YaHei" panose="020B0503020204020204" charset="-122"/>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dirty="0" err="1">
                <a:latin typeface="Arial" panose="020B0604020202020204" pitchFamily="34" charset="0"/>
              </a:rPr>
              <a:t>	Kategori inovasi :</a:t>
            </a:r>
            <a:endParaRPr lang="en-US" altLang="x-none" sz="900" b="1" dirty="0" err="1">
              <a:latin typeface="Arial" panose="020B0604020202020204" pitchFamily="34" charset="0"/>
            </a:endParaRPr>
          </a:p>
          <a:p>
            <a:pPr marL="685800" lvl="1" indent="-22860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Peserta memilih salah satu dari tiga kategori inovasi yang yang telah ditentukan sesuai dengan ide inovasi yang diusulkan atau inovasi yang telah dilakukan. </a:t>
            </a:r>
            <a:endParaRPr lang="en-US" altLang="x-none" sz="900" dirty="0" err="1">
              <a:latin typeface="Calibri" panose="020F0502020204030204" pitchFamily="32" charset="0"/>
              <a:ea typeface="Microsoft YaHei" panose="020B0503020204020204" charset="-122"/>
            </a:endParaRPr>
          </a:p>
          <a:p>
            <a:pPr marL="685800" lvl="1" indent="-228600" algn="just" defTabSz="0">
              <a:lnSpc>
                <a:spcPct val="80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Arial" panose="020B0604020202020204" pitchFamily="34" charset="0"/>
              </a:rPr>
              <a:t>Pada SGG-AI 2010, terdapat 3 kategori inovasi yang dikompetisikan, yaitu :</a:t>
            </a:r>
            <a:endParaRPr lang="en-US" altLang="x-none" sz="900"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1. </a:t>
            </a:r>
            <a:r>
              <a:rPr lang="en-US" altLang="x-none" sz="900" i="1" dirty="0" err="1">
                <a:latin typeface="Arial" panose="020B0604020202020204" pitchFamily="34" charset="0"/>
              </a:rPr>
              <a:t>Bahan baku dan Produk </a:t>
            </a:r>
            <a:endParaRPr lang="en-US" altLang="x-none" sz="900" i="1"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i="1"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adalah</a:t>
            </a:r>
            <a:r>
              <a:rPr lang="en-US" altLang="x-none" sz="900"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untuk inovasi yang berkaitan dengan bahan baku dan produk  </a:t>
            </a:r>
            <a:endParaRPr lang="en-US" altLang="x-none" sz="900"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2. </a:t>
            </a:r>
            <a:r>
              <a:rPr lang="en-US" altLang="x-none" sz="900" i="1" dirty="0" err="1">
                <a:latin typeface="Arial" panose="020B0604020202020204" pitchFamily="34" charset="0"/>
              </a:rPr>
              <a:t>Teknologi dan Proses produksi</a:t>
            </a:r>
            <a:r>
              <a:rPr lang="en-US" altLang="x-none" sz="900" i="1" dirty="0" err="1">
                <a:latin typeface="Calibri" panose="020F0502020204030204" pitchFamily="32" charset="0"/>
                <a:ea typeface="Microsoft YaHei" panose="020B0503020204020204" charset="-122"/>
              </a:rPr>
              <a:t> </a:t>
            </a:r>
            <a:endParaRPr lang="en-US" altLang="x-none" sz="900" i="1" dirty="0" err="1">
              <a:latin typeface="Calibri" panose="020F0502020204030204" pitchFamily="32" charset="0"/>
              <a:ea typeface="Microsoft YaHei" panose="020B0503020204020204" charset="-122"/>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i="1" dirty="0" err="1">
                <a:latin typeface="Arial" panose="020B0604020202020204" pitchFamily="34" charset="0"/>
              </a:rPr>
              <a:t>	    </a:t>
            </a:r>
            <a:r>
              <a:rPr lang="en-US" altLang="x-none" sz="900" dirty="0" err="1">
                <a:latin typeface="Arial" panose="020B0604020202020204" pitchFamily="34" charset="0"/>
              </a:rPr>
              <a:t>adalah untuk inovasi yang berkaitan dengan produksi, pemeliharaan, peralatan dan   </a:t>
            </a:r>
            <a:endParaRPr lang="en-US" altLang="x-none" sz="900"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teknologi, dan rancang bangun.</a:t>
            </a:r>
            <a:endParaRPr lang="en-US" altLang="x-none" sz="900"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3</a:t>
            </a:r>
            <a:r>
              <a:rPr lang="en-US" altLang="x-none" sz="900" i="1" dirty="0" err="1">
                <a:latin typeface="Arial" panose="020B0604020202020204" pitchFamily="34" charset="0"/>
              </a:rPr>
              <a:t>. Proses Bisnis</a:t>
            </a:r>
            <a:endParaRPr lang="en-US" altLang="x-none" sz="900" i="1"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i="1"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adalah untuk inovasi yang berkaitan dengan SDM, keuangan, K3, lingkungan, proses </a:t>
            </a:r>
            <a:endParaRPr lang="en-US" altLang="x-none" sz="900"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	    </a:t>
            </a:r>
            <a:r>
              <a:rPr lang="en-US" altLang="x-none" sz="900" dirty="0" err="1">
                <a:latin typeface="Arial" panose="020B0604020202020204" pitchFamily="34" charset="0"/>
              </a:rPr>
              <a:t>bisnis, pemasaran, sistem informasi, distribusi dan transportasi.</a:t>
            </a:r>
            <a:endParaRPr lang="en-US" altLang="x-none" sz="900" dirty="0" err="1">
              <a:latin typeface="Arial" panose="020B0604020202020204" pitchFamily="34" charset="0"/>
            </a:endParaRPr>
          </a:p>
          <a:p>
            <a:pPr marL="685800" lvl="1" indent="-22860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b="1" dirty="0" err="1">
                <a:latin typeface="Arial" panose="020B0604020202020204" pitchFamily="34" charset="0"/>
              </a:rPr>
              <a:t>Keterangan penting :</a:t>
            </a:r>
            <a:endParaRPr lang="en-US" altLang="x-none" sz="900" b="1" dirty="0" err="1">
              <a:latin typeface="Arial" panose="020B0604020202020204" pitchFamily="34" charset="0"/>
            </a:endParaRPr>
          </a:p>
          <a:p>
            <a:pPr marL="685800" lvl="1" indent="-228600" algn="just" defTabSz="0">
              <a:lnSpc>
                <a:spcPct val="80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Arial" panose="020B0604020202020204" pitchFamily="34" charset="0"/>
              </a:rPr>
              <a:t>Inovasi disini tidak persis sama dengan </a:t>
            </a:r>
            <a:r>
              <a:rPr lang="en-US" altLang="x-none" sz="900" i="1" dirty="0" err="1">
                <a:latin typeface="Calibri" panose="020F0502020204030204" pitchFamily="32" charset="0"/>
                <a:ea typeface="Microsoft YaHei" panose="020B0503020204020204" charset="-122"/>
              </a:rPr>
              <a:t>improvement, </a:t>
            </a:r>
            <a:r>
              <a:rPr lang="en-US" altLang="x-none" sz="900" dirty="0" err="1">
                <a:latin typeface="Calibri" panose="020F0502020204030204" pitchFamily="32" charset="0"/>
                <a:ea typeface="Microsoft YaHei" panose="020B0503020204020204" charset="-122"/>
              </a:rPr>
              <a:t>namun merupakan suatu terobosan (</a:t>
            </a:r>
            <a:r>
              <a:rPr lang="en-US" altLang="x-none" sz="900" i="1" dirty="0" err="1">
                <a:latin typeface="Calibri" panose="020F0502020204030204" pitchFamily="32" charset="0"/>
                <a:ea typeface="Microsoft YaHei" panose="020B0503020204020204" charset="-122"/>
              </a:rPr>
              <a:t>breakthrough</a:t>
            </a:r>
            <a:r>
              <a:rPr lang="en-US" altLang="x-none" sz="900" dirty="0" err="1">
                <a:latin typeface="Calibri" panose="020F0502020204030204" pitchFamily="32" charset="0"/>
                <a:ea typeface="Microsoft YaHei" panose="020B0503020204020204" charset="-122"/>
              </a:rPr>
              <a:t>) dengan pencapaian hasil yang signifikan. </a:t>
            </a:r>
            <a:endParaRPr lang="en-US" altLang="x-none" sz="900" dirty="0" err="1">
              <a:latin typeface="Calibri" panose="020F0502020204030204" pitchFamily="32" charset="0"/>
              <a:ea typeface="Microsoft YaHei" panose="020B0503020204020204" charset="-122"/>
            </a:endParaRPr>
          </a:p>
          <a:p>
            <a:pPr marL="685800" lvl="1" indent="-228600" algn="just" defTabSz="0">
              <a:lnSpc>
                <a:spcPct val="80000"/>
              </a:lnSpc>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Arial" panose="020B0604020202020204" pitchFamily="34" charset="0"/>
              </a:rPr>
              <a:t>Ide yang diajukan dapat berupa proyek inovasi yang SUDAH atau BELUM dilaksanakan. </a:t>
            </a:r>
            <a:r>
              <a:rPr lang="en-US" altLang="x-none" sz="900" dirty="0" err="1">
                <a:latin typeface="Calibri" panose="020F0502020204030204" pitchFamily="32" charset="0"/>
                <a:ea typeface="Microsoft YaHei" panose="020B0503020204020204" charset="-122"/>
              </a:rPr>
              <a:t>Ide inovasi yang dapat diperlombakan adalah inovasi yang telah diimplementasikan di tahun 2010 atau yang baru diajukan dan belum dimplementasikan di tahun 2010.</a:t>
            </a:r>
            <a:endParaRPr lang="en-US" altLang="x-none" sz="900" dirty="0" err="1">
              <a:latin typeface="Calibri" panose="020F0502020204030204" pitchFamily="32" charset="0"/>
              <a:ea typeface="Microsoft YaHei" panose="020B0503020204020204" charset="-122"/>
            </a:endParaRPr>
          </a:p>
          <a:p>
            <a:pPr marL="685800" lvl="1" indent="-22860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900" dirty="0" err="1">
                <a:latin typeface="Calibri" panose="020F0502020204030204" pitchFamily="32" charset="0"/>
                <a:ea typeface="Microsoft YaHei" panose="020B0503020204020204" charset="-122"/>
              </a:rPr>
              <a:t>Penulisan Dokumen Awal minimal 13 halaman slide presentasi dan maksimal 15 halaman slide presentasi.</a:t>
            </a:r>
            <a:endParaRPr lang="en-US" altLang="x-none" sz="900" dirty="0" err="1">
              <a:latin typeface="Calibri" panose="020F0502020204030204" pitchFamily="32" charset="0"/>
              <a:ea typeface="Microsoft YaHei" panose="020B0503020204020204" charset="-122"/>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900" dirty="0" err="1">
              <a:latin typeface="Arial" panose="020B0604020202020204" pitchFamily="34" charset="0"/>
            </a:endParaRPr>
          </a:p>
          <a:p>
            <a:pPr marL="1905" lvl="0" indent="-1905"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000" dirty="0" err="1">
              <a:latin typeface="Calibri" panose="020F0502020204030204" pitchFamily="32" charset="0"/>
              <a:ea typeface="Microsoft YaHei" panose="020B0503020204020204" charset="-122"/>
            </a:endParaRPr>
          </a:p>
          <a:p>
            <a:pPr marL="1905" lvl="0" indent="-1905"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000" dirty="0" err="1">
              <a:latin typeface="Calibri" panose="020F0502020204030204" pitchFamily="32" charset="0"/>
              <a:ea typeface="Microsoft YaHei" panose="020B0503020204020204" charset="-122"/>
            </a:endParaRPr>
          </a:p>
        </p:txBody>
      </p:sp>
      <p:sp>
        <p:nvSpPr>
          <p:cNvPr id="6148" name="Text Box 4301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614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2530" name="Slide Image Placeholder 51200"/>
          <p:cNvSpPr>
            <a:spLocks noGrp="1"/>
          </p:cNvSpPr>
          <p:nvPr>
            <p:ph type="sldImg"/>
          </p:nvPr>
        </p:nvSpPr>
        <p:spPr>
          <a:xfrm>
            <a:off x="1143000" y="685800"/>
            <a:ext cx="4572000" cy="3429000"/>
          </a:xfrm>
          <a:solidFill>
            <a:srgbClr val="FFFFFF"/>
          </a:solidFill>
          <a:ln cap="flat"/>
        </p:spPr>
      </p:sp>
      <p:sp>
        <p:nvSpPr>
          <p:cNvPr id="22531" name="Text Placeholder 51201"/>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2253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4578" name="Slide Image Placeholder 52224"/>
          <p:cNvSpPr>
            <a:spLocks noGrp="1"/>
          </p:cNvSpPr>
          <p:nvPr>
            <p:ph type="sldImg"/>
          </p:nvPr>
        </p:nvSpPr>
        <p:spPr>
          <a:xfrm>
            <a:off x="1143000" y="685800"/>
            <a:ext cx="4572000" cy="3429000"/>
          </a:xfrm>
          <a:solidFill>
            <a:srgbClr val="FFFFFF"/>
          </a:solidFill>
          <a:ln cap="flat"/>
        </p:spPr>
      </p:sp>
      <p:sp>
        <p:nvSpPr>
          <p:cNvPr id="24579" name="Text Placeholder 52225"/>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2458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latin typeface="Times New Roman" panose="02020603050405020304" pitchFamily="16" charset="0"/>
              </a:rPr>
            </a:fld>
            <a:endParaRPr lang="id-ID" altLang="x-none" sz="1200" dirty="0" err="1">
              <a:latin typeface="Times New Roman" panose="02020603050405020304" pitchFamily="16" charset="0"/>
              <a:ea typeface="Segoe UI" panose="020B0502040204020203"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6626" name="Slide Image Placeholder 53248"/>
          <p:cNvSpPr>
            <a:spLocks noGrp="1"/>
          </p:cNvSpPr>
          <p:nvPr>
            <p:ph type="sldImg"/>
          </p:nvPr>
        </p:nvSpPr>
        <p:spPr>
          <a:xfrm>
            <a:off x="1143000" y="685800"/>
            <a:ext cx="4572000" cy="3429000"/>
          </a:xfrm>
          <a:solidFill>
            <a:srgbClr val="FFFFFF"/>
          </a:solidFill>
          <a:ln cap="flat"/>
        </p:spPr>
      </p:sp>
      <p:sp>
        <p:nvSpPr>
          <p:cNvPr id="26627" name="Text Box 53249"/>
          <p:cNvSpPr txBox="1"/>
          <p:nvPr/>
        </p:nvSpPr>
        <p:spPr>
          <a:xfrm>
            <a:off x="685800" y="4343400"/>
            <a:ext cx="5486400" cy="4114800"/>
          </a:xfrm>
          <a:prstGeom prst="rect">
            <a:avLst/>
          </a:prstGeom>
          <a:noFill/>
          <a:ln w="9525">
            <a:noFill/>
          </a:ln>
        </p:spPr>
        <p:txBody>
          <a:bodyPr wrap="square" lIns="91440" tIns="45720" rIns="91440" bIns="45720" anchor="t"/>
          <a:p>
            <a:pPr lvl="0" indent="0" defTabSz="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WBS dapat juga ditampilkan dalam bentuk list sesuai dengan template perhitungan di Ms. Excel</a:t>
            </a:r>
            <a:endParaRPr lang="en-US" altLang="x-none" sz="1200" dirty="0" err="1">
              <a:latin typeface="Calibri" panose="020F0502020204030204" pitchFamily="32" charset="0"/>
              <a:ea typeface="Microsoft YaHei" panose="020B0503020204020204" charset="-122"/>
            </a:endParaRPr>
          </a:p>
          <a:p>
            <a:pPr lvl="0" indent="0" defTabSz="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26628" name="Text Box 5325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2662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8674" name="Slide Image Placeholder 54272"/>
          <p:cNvSpPr>
            <a:spLocks noGrp="1"/>
          </p:cNvSpPr>
          <p:nvPr>
            <p:ph type="sldImg"/>
          </p:nvPr>
        </p:nvSpPr>
        <p:spPr>
          <a:xfrm>
            <a:off x="1143000" y="685800"/>
            <a:ext cx="4572000" cy="3429000"/>
          </a:xfrm>
          <a:solidFill>
            <a:srgbClr val="FFFFFF"/>
          </a:solidFill>
          <a:ln cap="flat"/>
        </p:spPr>
      </p:sp>
      <p:sp>
        <p:nvSpPr>
          <p:cNvPr id="28675" name="Text Box 54273"/>
          <p:cNvSpPr txBox="1"/>
          <p:nvPr/>
        </p:nvSpPr>
        <p:spPr>
          <a:xfrm>
            <a:off x="685800" y="4343400"/>
            <a:ext cx="5486400" cy="4114800"/>
          </a:xfrm>
          <a:prstGeom prst="rect">
            <a:avLst/>
          </a:prstGeom>
          <a:noFill/>
          <a:ln w="9525">
            <a:noFill/>
          </a:ln>
        </p:spPr>
        <p:txBody>
          <a:bodyPr wrap="square" lIns="91440" tIns="45720" rIns="91440" bIns="45720" anchor="t"/>
          <a:p>
            <a:pPr lvl="0" indent="0" defTabSz="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Beda dengan struktur organisasi, bisa jadi ada orang yg sama di level yg sama atau berbeda.</a:t>
            </a:r>
            <a:endParaRPr lang="en-US" altLang="x-none" sz="1200" dirty="0" err="1">
              <a:latin typeface="Calibri" panose="020F0502020204030204" pitchFamily="32" charset="0"/>
              <a:ea typeface="Microsoft YaHei" panose="020B0503020204020204" charset="-122"/>
            </a:endParaRPr>
          </a:p>
          <a:p>
            <a:pPr lvl="0" indent="0" defTabSz="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28676" name="Text Box 5427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2867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22" name="Slide Image Placeholder 55296"/>
          <p:cNvSpPr>
            <a:spLocks noGrp="1"/>
          </p:cNvSpPr>
          <p:nvPr>
            <p:ph type="sldImg"/>
          </p:nvPr>
        </p:nvSpPr>
        <p:spPr>
          <a:xfrm>
            <a:off x="1143000" y="685800"/>
            <a:ext cx="4572000" cy="3429000"/>
          </a:xfrm>
          <a:solidFill>
            <a:srgbClr val="FFFFFF"/>
          </a:solidFill>
          <a:ln cap="flat"/>
        </p:spPr>
      </p:sp>
      <p:sp>
        <p:nvSpPr>
          <p:cNvPr id="30723" name="Text Placeholder 55297"/>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30724"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2770" name="Slide Image Placeholder 56320"/>
          <p:cNvSpPr>
            <a:spLocks noGrp="1"/>
          </p:cNvSpPr>
          <p:nvPr>
            <p:ph type="sldImg"/>
          </p:nvPr>
        </p:nvSpPr>
        <p:spPr>
          <a:xfrm>
            <a:off x="1143000" y="685800"/>
            <a:ext cx="4572000" cy="3429000"/>
          </a:xfrm>
          <a:solidFill>
            <a:srgbClr val="FFFFFF"/>
          </a:solidFill>
          <a:ln cap="flat"/>
        </p:spPr>
      </p:sp>
      <p:sp>
        <p:nvSpPr>
          <p:cNvPr id="32771" name="Text Box 56321"/>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Tim diminta membuat bagan kerangka kerja pelaksanaan Inovasi</a:t>
            </a:r>
            <a:endParaRPr lang="id-ID" altLang="x-none" sz="1200" dirty="0" err="1">
              <a:latin typeface="Calibri" panose="020F0502020204030204" pitchFamily="32" charset="0"/>
              <a:ea typeface="Microsoft YaHei" panose="020B0503020204020204" charset="-122"/>
            </a:endParaRPr>
          </a:p>
        </p:txBody>
      </p:sp>
      <p:sp>
        <p:nvSpPr>
          <p:cNvPr id="32772" name="Text Box 56322"/>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32773"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4818" name="Slide Image Placeholder 57344"/>
          <p:cNvSpPr>
            <a:spLocks noGrp="1"/>
          </p:cNvSpPr>
          <p:nvPr>
            <p:ph type="sldImg"/>
          </p:nvPr>
        </p:nvSpPr>
        <p:spPr>
          <a:xfrm>
            <a:off x="1143000" y="685800"/>
            <a:ext cx="4572000" cy="3429000"/>
          </a:xfrm>
          <a:solidFill>
            <a:srgbClr val="FFFFFF"/>
          </a:solidFill>
          <a:ln cap="flat"/>
        </p:spPr>
      </p:sp>
      <p:sp>
        <p:nvSpPr>
          <p:cNvPr id="34819" name="Text Placeholder 57345"/>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3482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6866" name="Slide Image Placeholder 58368"/>
          <p:cNvSpPr>
            <a:spLocks noGrp="1"/>
          </p:cNvSpPr>
          <p:nvPr>
            <p:ph type="sldImg"/>
          </p:nvPr>
        </p:nvSpPr>
        <p:spPr>
          <a:xfrm>
            <a:off x="1143000" y="685800"/>
            <a:ext cx="4572000" cy="3429000"/>
          </a:xfrm>
          <a:solidFill>
            <a:srgbClr val="FFFFFF"/>
          </a:solidFill>
          <a:ln cap="flat"/>
        </p:spPr>
      </p:sp>
      <p:sp>
        <p:nvSpPr>
          <p:cNvPr id="36867" name="Text Placeholder 58369"/>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36868"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latin typeface="Times New Roman" panose="02020603050405020304" pitchFamily="16" charset="0"/>
              </a:rPr>
            </a:fld>
            <a:endParaRPr lang="id-ID" altLang="x-none" sz="1200" dirty="0" err="1">
              <a:latin typeface="Times New Roman" panose="02020603050405020304" pitchFamily="16" charset="0"/>
              <a:ea typeface="Segoe UI" panose="020B0502040204020203"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8914" name="Slide Image Placeholder 59392"/>
          <p:cNvSpPr>
            <a:spLocks noGrp="1"/>
          </p:cNvSpPr>
          <p:nvPr>
            <p:ph type="sldImg"/>
          </p:nvPr>
        </p:nvSpPr>
        <p:spPr>
          <a:xfrm>
            <a:off x="1143000" y="685800"/>
            <a:ext cx="4572000" cy="3429000"/>
          </a:xfrm>
          <a:solidFill>
            <a:srgbClr val="FFFFFF"/>
          </a:solidFill>
          <a:ln cap="flat"/>
        </p:spPr>
      </p:sp>
      <p:sp>
        <p:nvSpPr>
          <p:cNvPr id="38915" name="Text Box 59393"/>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Pada bagian ini, tampilkan aliran proses dari produk inovasi. Pemetaan proses diperlukan untuk mengetahui </a:t>
            </a:r>
            <a:r>
              <a:rPr lang="id-ID" altLang="x-none" sz="1200" b="1" dirty="0" err="1">
                <a:latin typeface="Calibri" panose="020F0502020204030204" pitchFamily="32" charset="0"/>
                <a:ea typeface="Microsoft YaHei" panose="020B0503020204020204" charset="-122"/>
              </a:rPr>
              <a:t>keterkaitan produk inovasi dengan proses bisnis lainnya</a:t>
            </a:r>
            <a:r>
              <a:rPr lang="id-ID" altLang="x-none" sz="1200" dirty="0" err="1">
                <a:latin typeface="Calibri" panose="020F0502020204030204" pitchFamily="32" charset="0"/>
                <a:ea typeface="Microsoft YaHei" panose="020B0503020204020204" charset="-122"/>
              </a:rPr>
              <a:t> ataukah hanya terkait pada divisi/bagian terkait saja. Akan lebih baik, jika pada peta proses menunjukkan keterkaitan langsung atau tidak langsung, dengan menambahkan kode warna yang berbeda. </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Akan lebih baik jika diagram yang ditampilkan menunjukkan mana proses yang telah diperbaiki (bila berkaitan dengan perbaikan sistem, khususnya kategori Sistem Manajemen), misalnya proses yang disederhanakan, atau ada proses yang diintegrasikan.</a:t>
            </a: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38916" name="Text Box 5939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3891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0962" name="Slide Image Placeholder 60416"/>
          <p:cNvSpPr>
            <a:spLocks noGrp="1"/>
          </p:cNvSpPr>
          <p:nvPr>
            <p:ph type="sldImg"/>
          </p:nvPr>
        </p:nvSpPr>
        <p:spPr>
          <a:xfrm>
            <a:off x="1143000" y="685800"/>
            <a:ext cx="4572000" cy="3429000"/>
          </a:xfrm>
          <a:solidFill>
            <a:srgbClr val="FFFFFF"/>
          </a:solidFill>
          <a:ln cap="flat"/>
        </p:spPr>
      </p:sp>
      <p:sp>
        <p:nvSpPr>
          <p:cNvPr id="40963" name="Text Box 60417"/>
          <p:cNvSpPr txBox="1"/>
          <p:nvPr/>
        </p:nvSpPr>
        <p:spPr>
          <a:xfrm>
            <a:off x="685800" y="4343400"/>
            <a:ext cx="5486400" cy="4114800"/>
          </a:xfrm>
          <a:prstGeom prst="rect">
            <a:avLst/>
          </a:prstGeom>
          <a:noFill/>
          <a:ln w="9525">
            <a:noFill/>
          </a:ln>
        </p:spPr>
        <p:txBody>
          <a:bodyPr wrap="square" lIns="91440" tIns="45720" rIns="91440" bIns="45720" anchor="t"/>
          <a:p>
            <a:pPr marL="341630" lvl="0" indent="-341630" defTabSz="0">
              <a:spcBef>
                <a:spcPts val="300"/>
              </a:spcBef>
              <a:buFont typeface="Calibri" panose="020F0502020204030204" pitchFamily="32" charset="0"/>
              <a:buChar char="•"/>
              <a:tabLst>
                <a:tab pos="341630" algn="l"/>
                <a:tab pos="1256030" algn="l"/>
                <a:tab pos="2170430" algn="l"/>
                <a:tab pos="3084830" algn="l"/>
                <a:tab pos="3999230" algn="l"/>
                <a:tab pos="4913630" algn="l"/>
                <a:tab pos="5828030" algn="l"/>
                <a:tab pos="6742430" algn="l"/>
                <a:tab pos="7656830" algn="l"/>
                <a:tab pos="8571230" algn="l"/>
                <a:tab pos="9485630" algn="l"/>
                <a:tab pos="10400030" algn="l"/>
              </a:tabLst>
            </a:pPr>
            <a:r>
              <a:rPr lang="en-US" altLang="x-none" sz="1200" dirty="0" err="1">
                <a:latin typeface="Calibri" panose="020F0502020204030204" pitchFamily="32" charset="0"/>
                <a:ea typeface="Microsoft YaHei" panose="020B0503020204020204" charset="-122"/>
              </a:rPr>
              <a:t>Tampilkan hasil pengumpulan suara dari customer produk inovasi yang diusulkan.</a:t>
            </a:r>
            <a:endParaRPr lang="en-US" altLang="x-none" sz="1200" dirty="0" err="1">
              <a:latin typeface="Calibri" panose="020F0502020204030204" pitchFamily="32" charset="0"/>
              <a:ea typeface="Microsoft YaHei" panose="020B0503020204020204" charset="-122"/>
            </a:endParaRPr>
          </a:p>
          <a:p>
            <a:pPr marL="341630" lvl="0" indent="-341630" defTabSz="0">
              <a:spcBef>
                <a:spcPts val="300"/>
              </a:spcBef>
              <a:buFont typeface="Calibri" panose="020F0502020204030204" pitchFamily="32" charset="0"/>
              <a:buChar char="•"/>
              <a:tabLst>
                <a:tab pos="341630" algn="l"/>
                <a:tab pos="1256030" algn="l"/>
                <a:tab pos="2170430" algn="l"/>
                <a:tab pos="3084830" algn="l"/>
                <a:tab pos="3999230" algn="l"/>
                <a:tab pos="4913630" algn="l"/>
                <a:tab pos="5828030" algn="l"/>
                <a:tab pos="6742430" algn="l"/>
                <a:tab pos="7656830" algn="l"/>
                <a:tab pos="8571230" algn="l"/>
                <a:tab pos="9485630" algn="l"/>
                <a:tab pos="10400030" algn="l"/>
              </a:tabLst>
            </a:pPr>
            <a:r>
              <a:rPr lang="en-US" altLang="x-none" sz="1200" dirty="0" err="1">
                <a:latin typeface="Calibri" panose="020F0502020204030204" pitchFamily="32" charset="0"/>
                <a:ea typeface="Microsoft YaHei" panose="020B0503020204020204" charset="-122"/>
              </a:rPr>
              <a:t>Gunakan metode pengumpulan suara konsumen sesuai dengan kategori produk. Tim dapat  menggunakan hasil Interview, survey/penyebaran angket, ataupun dengan pendekatan etnography.</a:t>
            </a:r>
            <a:endParaRPr lang="en-US" altLang="x-none" sz="1200" dirty="0" err="1">
              <a:latin typeface="Calibri" panose="020F0502020204030204" pitchFamily="32" charset="0"/>
              <a:ea typeface="Microsoft YaHei" panose="020B0503020204020204" charset="-122"/>
            </a:endParaRPr>
          </a:p>
          <a:p>
            <a:pPr marL="341630" lvl="0" indent="-341630" defTabSz="0">
              <a:spcBef>
                <a:spcPts val="300"/>
              </a:spcBef>
              <a:buFont typeface="Calibri" panose="020F0502020204030204" pitchFamily="32" charset="0"/>
              <a:buChar char="•"/>
              <a:tabLst>
                <a:tab pos="341630" algn="l"/>
                <a:tab pos="1256030" algn="l"/>
                <a:tab pos="2170430" algn="l"/>
                <a:tab pos="3084830" algn="l"/>
                <a:tab pos="3999230" algn="l"/>
                <a:tab pos="4913630" algn="l"/>
                <a:tab pos="5828030" algn="l"/>
                <a:tab pos="6742430" algn="l"/>
                <a:tab pos="7656830" algn="l"/>
                <a:tab pos="8571230" algn="l"/>
                <a:tab pos="9485630" algn="l"/>
                <a:tab pos="10400030" algn="l"/>
              </a:tabLst>
            </a:pPr>
            <a:r>
              <a:rPr lang="en-US" altLang="x-none" sz="1200" dirty="0" err="1">
                <a:latin typeface="Calibri" panose="020F0502020204030204" pitchFamily="32" charset="0"/>
                <a:ea typeface="Microsoft YaHei" panose="020B0503020204020204" charset="-122"/>
              </a:rPr>
              <a:t>Rumuskan hasil dari pengumpulan suara tersebut menjadi daftar customer needs, beserta dengan tingkatan kepentingan dari masing-masing need.</a:t>
            </a:r>
            <a:endParaRPr lang="en-US" altLang="x-none" sz="1200" dirty="0" err="1">
              <a:latin typeface="Calibri" panose="020F0502020204030204" pitchFamily="32" charset="0"/>
              <a:ea typeface="Microsoft YaHei" panose="020B0503020204020204" charset="-122"/>
            </a:endParaRPr>
          </a:p>
          <a:p>
            <a:pPr marL="341630" lvl="0" indent="-341630" defTabSz="0">
              <a:spcBef>
                <a:spcPts val="300"/>
              </a:spcBef>
              <a:buFont typeface="Calibri" panose="020F0502020204030204" pitchFamily="32" charset="0"/>
              <a:buChar char="•"/>
              <a:tabLst>
                <a:tab pos="341630" algn="l"/>
                <a:tab pos="1256030" algn="l"/>
                <a:tab pos="2170430" algn="l"/>
                <a:tab pos="3084830" algn="l"/>
                <a:tab pos="3999230" algn="l"/>
                <a:tab pos="4913630" algn="l"/>
                <a:tab pos="5828030" algn="l"/>
                <a:tab pos="6742430" algn="l"/>
                <a:tab pos="7656830" algn="l"/>
                <a:tab pos="8571230" algn="l"/>
                <a:tab pos="9485630" algn="l"/>
                <a:tab pos="10400030" algn="l"/>
              </a:tabLst>
            </a:pPr>
            <a:r>
              <a:rPr lang="en-US" altLang="x-none" sz="1200" dirty="0" err="1">
                <a:latin typeface="Calibri" panose="020F0502020204030204" pitchFamily="32" charset="0"/>
                <a:ea typeface="Microsoft YaHei" panose="020B0503020204020204" charset="-122"/>
              </a:rPr>
              <a:t>Tabel diatas bisa dipilih salah satu dari customer yang terkait dengan proyek inovasi</a:t>
            </a:r>
            <a:endParaRPr lang="en-US" altLang="x-none" sz="1200" dirty="0" err="1">
              <a:latin typeface="Calibri" panose="020F0502020204030204" pitchFamily="32" charset="0"/>
              <a:ea typeface="Microsoft YaHei" panose="020B0503020204020204" charset="-122"/>
            </a:endParaRPr>
          </a:p>
          <a:p>
            <a:pPr marL="341630" lvl="0" indent="-341630" defTabSz="0" eaLnBrk="0" hangingPunct="0">
              <a:spcBef>
                <a:spcPts val="450"/>
              </a:spcBef>
              <a:tabLst>
                <a:tab pos="341630" algn="l"/>
                <a:tab pos="1256030" algn="l"/>
                <a:tab pos="2170430" algn="l"/>
                <a:tab pos="3084830" algn="l"/>
                <a:tab pos="3999230" algn="l"/>
                <a:tab pos="4913630" algn="l"/>
                <a:tab pos="5828030" algn="l"/>
                <a:tab pos="6742430" algn="l"/>
                <a:tab pos="7656830" algn="l"/>
                <a:tab pos="8571230" algn="l"/>
                <a:tab pos="9485630" algn="l"/>
                <a:tab pos="10400030" algn="l"/>
              </a:tabLst>
            </a:pPr>
            <a:endParaRPr lang="en-US" altLang="x-none" sz="1200" dirty="0" err="1">
              <a:latin typeface="Calibri" panose="020F0502020204030204" pitchFamily="32" charset="0"/>
              <a:ea typeface="Microsoft YaHei" panose="020B0503020204020204" charset="-122"/>
            </a:endParaRPr>
          </a:p>
          <a:p>
            <a:pPr marL="341630" lvl="0" indent="-341630" defTabSz="0" eaLnBrk="0" hangingPunct="0">
              <a:spcBef>
                <a:spcPts val="450"/>
              </a:spcBef>
              <a:tabLst>
                <a:tab pos="341630" algn="l"/>
                <a:tab pos="1256030" algn="l"/>
                <a:tab pos="2170430" algn="l"/>
                <a:tab pos="3084830" algn="l"/>
                <a:tab pos="3999230" algn="l"/>
                <a:tab pos="4913630" algn="l"/>
                <a:tab pos="5828030" algn="l"/>
                <a:tab pos="6742430" algn="l"/>
                <a:tab pos="7656830" algn="l"/>
                <a:tab pos="8571230" algn="l"/>
                <a:tab pos="9485630" algn="l"/>
                <a:tab pos="10400030" algn="l"/>
              </a:tabLst>
            </a:pPr>
            <a:endParaRPr lang="en-US" altLang="x-none" sz="1200" dirty="0" err="1">
              <a:latin typeface="Calibri" panose="020F0502020204030204" pitchFamily="32" charset="0"/>
              <a:ea typeface="Microsoft YaHei" panose="020B0503020204020204" charset="-122"/>
            </a:endParaRPr>
          </a:p>
        </p:txBody>
      </p:sp>
      <p:sp>
        <p:nvSpPr>
          <p:cNvPr id="40964" name="Text Box 6041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4096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Slide Image Placeholder 45056"/>
          <p:cNvSpPr>
            <a:spLocks noGrp="1"/>
          </p:cNvSpPr>
          <p:nvPr>
            <p:ph type="sldImg"/>
          </p:nvPr>
        </p:nvSpPr>
        <p:spPr>
          <a:xfrm>
            <a:off x="1143000" y="685800"/>
            <a:ext cx="4572000" cy="3429000"/>
          </a:xfrm>
          <a:solidFill>
            <a:srgbClr val="FFFFFF"/>
          </a:solidFill>
          <a:ln cap="flat"/>
        </p:spPr>
      </p:sp>
      <p:sp>
        <p:nvSpPr>
          <p:cNvPr id="10243" name="Text Box 45057"/>
          <p:cNvSpPr txBox="1"/>
          <p:nvPr/>
        </p:nvSpPr>
        <p:spPr>
          <a:xfrm>
            <a:off x="685800" y="4343400"/>
            <a:ext cx="5486400" cy="4114800"/>
          </a:xfrm>
          <a:prstGeom prst="rect">
            <a:avLst/>
          </a:prstGeom>
          <a:noFill/>
          <a:ln w="9525">
            <a:noFill/>
          </a:ln>
        </p:spPr>
        <p:txBody>
          <a:bodyPr wrap="square" lIns="91440" tIns="45720" rIns="91440" bIns="45720" anchor="t"/>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Inovasi  pada Identifikasi Potensi Inovasi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untuk menunjukkan adanya potensi untuk dilakukan inovasi.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Peluang atau potensi kegiatan inovasi disampaikan secara detail dengan tujuan	untuk mengetahui dan mengidentifikasi kreatifitas dari tim dalam melihat masalah, peluang penyelesaian dan ide yang dimunculkan untuk memperbaiki kondisi yang ada.</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menunjukkan secara jelas hal-hal (kondisi) yang menjadi dasar dan memicu ide inovasi.</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Yang perlu ditekankan pada bagian ini adalah menunjukkan permasalahan atau kondisi yang melatarbelakangi ide inovasi.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menjelaskan permasalahan atau kondisi yang menjadi pemicu ide inovasi secara jelas dan mudah dipahami.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Penjelasan dapat berupa kalimat rumusan permasalahan atau penyajian lain yang mudah dipahami.</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 </a:t>
            </a:r>
            <a:r>
              <a:rPr lang="en-US" altLang="x-none" sz="1200" dirty="0" err="1">
                <a:latin typeface="Calibri" panose="020F0502020204030204" pitchFamily="32" charset="0"/>
                <a:ea typeface="Microsoft YaHei" panose="020B0503020204020204" charset="-122"/>
              </a:rPr>
              <a:t>Perlu diperhatikan bahwa inovasi yang dilakukan </a:t>
            </a:r>
            <a:r>
              <a:rPr lang="en-US" altLang="x-none" sz="1200" b="1" dirty="0" err="1">
                <a:latin typeface="Calibri" panose="020F0502020204030204" pitchFamily="32" charset="0"/>
                <a:ea typeface="Microsoft YaHei" panose="020B0503020204020204" charset="-122"/>
              </a:rPr>
              <a:t>bukanlah</a:t>
            </a:r>
            <a:r>
              <a:rPr lang="en-US" altLang="x-none" sz="1200" dirty="0" err="1">
                <a:latin typeface="Calibri" panose="020F0502020204030204" pitchFamily="32" charset="0"/>
                <a:ea typeface="Microsoft YaHei" panose="020B0503020204020204" charset="-122"/>
              </a:rPr>
              <a:t> sesuatu yang menjadi program perusahaan atau pekerjaan harian/ rutin yang seharusnya dilakukan namun merupakan sebuah terobosan atau ide baru dengan dampak positif yang signifikan.</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914400" lvl="1" indent="0" algn="just" defTabSz="0">
              <a:lnSpc>
                <a:spcPct val="90000"/>
              </a:lnSpc>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914400" lvl="1" indent="0" algn="just" defTabSz="0">
              <a:lnSpc>
                <a:spcPct val="90000"/>
              </a:lnSpc>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10244" name="Text Box 4505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1024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
        <p:nvSpPr>
          <p:cNvPr id="10246" name="Text Placeholder 1"/>
          <p:cNvSpPr>
            <a:spLocks noGrp="1"/>
          </p:cNvSpPr>
          <p:nvPr>
            <p:ph type="body"/>
          </p:nvPr>
        </p:nvSpPr>
        <p:spPr/>
        <p:txBody>
          <a:bodyPr wrap="square" lIns="90000" tIns="46800" rIns="90000" bIns="46800" anchor="t"/>
          <a:p>
            <a:pPr lvl="0" indent="0"/>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3010" name="Slide Image Placeholder 61440"/>
          <p:cNvSpPr>
            <a:spLocks noGrp="1"/>
          </p:cNvSpPr>
          <p:nvPr>
            <p:ph type="sldImg"/>
          </p:nvPr>
        </p:nvSpPr>
        <p:spPr>
          <a:xfrm>
            <a:off x="1143000" y="685800"/>
            <a:ext cx="4572000" cy="3429000"/>
          </a:xfrm>
          <a:solidFill>
            <a:srgbClr val="FFFFFF"/>
          </a:solidFill>
          <a:ln cap="flat"/>
        </p:spPr>
      </p:sp>
      <p:sp>
        <p:nvSpPr>
          <p:cNvPr id="43011" name="Text Box 61441"/>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Tim perlu menunjukkan peningkatan nilai dari produk inovasi terhadap produk sebelumnya atau proses sebelumnya. Apa yang membedakan atau fungsi apa yang ditingkatkan/direkayasa sehingga nilai produk lama akan meningkat/berbeda.</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Untuk menggambarkan perubahan (jika didasarkan dari produk/proses sebelumnya), gambarkan nilai produk sebelumnya, dan berikan peningkatan atau perubahan nilai produk setelah di inovasi.</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Jika produk/proses inovasi adalah baru, belum pernah ada di S</a:t>
            </a:r>
            <a:r>
              <a:rPr lang="en-US" altLang="x-none" sz="1200" dirty="0" err="1">
                <a:latin typeface="Calibri" panose="020F0502020204030204" pitchFamily="32" charset="0"/>
                <a:ea typeface="Microsoft YaHei" panose="020B0503020204020204" charset="-122"/>
              </a:rPr>
              <a:t>G</a:t>
            </a:r>
            <a:r>
              <a:rPr lang="id-ID" altLang="x-none" sz="1200" dirty="0" err="1">
                <a:latin typeface="Calibri" panose="020F0502020204030204" pitchFamily="32" charset="0"/>
                <a:ea typeface="Microsoft YaHei" panose="020B0503020204020204" charset="-122"/>
              </a:rPr>
              <a:t>G, maka tunjukkan nilai dan fungsi yang terkandung dalam produk/proses baru tersebut.</a:t>
            </a:r>
            <a:endParaRPr lang="id-ID"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p:txBody>
      </p:sp>
      <p:sp>
        <p:nvSpPr>
          <p:cNvPr id="43012" name="Text Box 61442"/>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43013"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5058" name="Slide Image Placeholder 62464"/>
          <p:cNvSpPr>
            <a:spLocks noGrp="1"/>
          </p:cNvSpPr>
          <p:nvPr>
            <p:ph type="sldImg"/>
          </p:nvPr>
        </p:nvSpPr>
        <p:spPr>
          <a:xfrm>
            <a:off x="1143000" y="685800"/>
            <a:ext cx="4572000" cy="3429000"/>
          </a:xfrm>
          <a:solidFill>
            <a:srgbClr val="FFFFFF"/>
          </a:solidFill>
          <a:ln cap="flat"/>
        </p:spPr>
      </p:sp>
      <p:sp>
        <p:nvSpPr>
          <p:cNvPr id="45059" name="Text Box 62465"/>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Tim perlu menunjukkan peningkatan nilai dari produk inovasi terhadap produk sebelumnya atau proses sebelumnya. Apa yang membedakan atau fungsi apa yang ditingkatkan/direkayasa sehingga nilai produk lama akan meningkat/berbeda.</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Untuk menggambarkan perubahan (jika didasarkan dari produk/proses sebelumnya), gambarkan nilai produk sebelumnya, dan berikan peningkatan atau perubahan nilai produk setelah di inovasi.</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Jika produk/proses inovasi adalah baru, belum pernah ada di SG, maka tunjukkan nilai dan fungsi yang terkandung dalam produk/proses baru tersebut.</a:t>
            </a:r>
            <a:endParaRPr lang="id-ID" altLang="x-none" sz="1200" dirty="0" err="1">
              <a:latin typeface="Calibri" panose="020F0502020204030204" pitchFamily="32" charset="0"/>
              <a:ea typeface="Microsoft YaHei" panose="020B0503020204020204" charset="-122"/>
            </a:endParaRPr>
          </a:p>
          <a:p>
            <a:pPr lvl="0" indent="0" defTabSz="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d-ID" altLang="x-none" sz="1200" dirty="0" err="1">
              <a:latin typeface="Calibri" panose="020F0502020204030204" pitchFamily="32" charset="0"/>
              <a:ea typeface="Microsoft YaHei" panose="020B0503020204020204" charset="-122"/>
            </a:endParaRPr>
          </a:p>
        </p:txBody>
      </p:sp>
      <p:sp>
        <p:nvSpPr>
          <p:cNvPr id="45060" name="Text Box 62466"/>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45061"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7106" name="Slide Image Placeholder 63488"/>
          <p:cNvSpPr>
            <a:spLocks noGrp="1"/>
          </p:cNvSpPr>
          <p:nvPr>
            <p:ph type="sldImg"/>
          </p:nvPr>
        </p:nvSpPr>
        <p:spPr>
          <a:xfrm>
            <a:off x="1143000" y="685800"/>
            <a:ext cx="4572000" cy="3429000"/>
          </a:xfrm>
          <a:solidFill>
            <a:srgbClr val="FFFFFF"/>
          </a:solidFill>
          <a:ln cap="flat"/>
        </p:spPr>
      </p:sp>
      <p:sp>
        <p:nvSpPr>
          <p:cNvPr id="47107" name="Text Box 63489"/>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Tentukan spesifikasi teknis atau standar proses untuk produk inovasi</a:t>
            </a: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Bangunlah tabel simplified QFD dan hitunglah nilai </a:t>
            </a:r>
            <a:endParaRPr lang="en-US" altLang="x-none" sz="1200" dirty="0" err="1">
              <a:latin typeface="Calibri" panose="020F0502020204030204" pitchFamily="32" charset="0"/>
              <a:ea typeface="Microsoft YaHei" panose="020B0503020204020204" charset="-122"/>
            </a:endParaRPr>
          </a:p>
          <a:p>
            <a:pPr lvl="0" indent="0" defTabSz="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47108" name="Text Box 6349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4710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9154" name="Slide Image Placeholder 64512"/>
          <p:cNvSpPr>
            <a:spLocks noGrp="1"/>
          </p:cNvSpPr>
          <p:nvPr>
            <p:ph type="sldImg"/>
          </p:nvPr>
        </p:nvSpPr>
        <p:spPr>
          <a:xfrm>
            <a:off x="1143000" y="685800"/>
            <a:ext cx="4572000" cy="3429000"/>
          </a:xfrm>
          <a:solidFill>
            <a:srgbClr val="FFFFFF"/>
          </a:solidFill>
          <a:ln cap="flat"/>
        </p:spPr>
      </p:sp>
      <p:sp>
        <p:nvSpPr>
          <p:cNvPr id="49155" name="Text Box 64513"/>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Produk inovasi yang berwujud fisik, harus menampilkan </a:t>
            </a:r>
            <a:r>
              <a:rPr lang="id-ID" altLang="x-none" sz="1200" b="1" dirty="0" err="1">
                <a:latin typeface="Calibri" panose="020F0502020204030204" pitchFamily="32" charset="0"/>
                <a:ea typeface="Microsoft YaHei" panose="020B0503020204020204" charset="-122"/>
              </a:rPr>
              <a:t>rancangan produk</a:t>
            </a:r>
            <a:r>
              <a:rPr lang="en-US" altLang="x-none" sz="1200" b="1" dirty="0" err="1">
                <a:latin typeface="Calibri" panose="020F0502020204030204" pitchFamily="32" charset="0"/>
                <a:ea typeface="Microsoft YaHei" panose="020B0503020204020204" charset="-122"/>
              </a:rPr>
              <a:t> </a:t>
            </a:r>
            <a:r>
              <a:rPr lang="id-ID" altLang="x-none" sz="1200" dirty="0" err="1">
                <a:latin typeface="Calibri" panose="020F0502020204030204" pitchFamily="32" charset="0"/>
                <a:ea typeface="Microsoft YaHei" panose="020B0503020204020204" charset="-122"/>
              </a:rPr>
              <a:t>(untuk program yang belum diimplementasikan) atau </a:t>
            </a:r>
            <a:r>
              <a:rPr lang="id-ID" altLang="x-none" sz="1200" b="1" dirty="0" err="1">
                <a:latin typeface="Calibri" panose="020F0502020204030204" pitchFamily="32" charset="0"/>
                <a:ea typeface="Microsoft YaHei" panose="020B0503020204020204" charset="-122"/>
              </a:rPr>
              <a:t>pengembangan produk </a:t>
            </a:r>
            <a:r>
              <a:rPr lang="id-ID" altLang="x-none" sz="1200" dirty="0" err="1">
                <a:latin typeface="Calibri" panose="020F0502020204030204" pitchFamily="32" charset="0"/>
                <a:ea typeface="Microsoft YaHei" panose="020B0503020204020204" charset="-122"/>
              </a:rPr>
              <a:t>inovasi yang sudah dihasilkan (untuk program yang sudah diimplementasikan).</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Untuk rancangan produk, dapat menampilkan gambar teknik produk dan akan lebih baik jika dirender dalam tampilan 3 dimensi. Rancangan juga secara lengkap menampilkan ukuran-ukuran teknis dan komponen dari produk.</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dirty="0" err="1">
                <a:latin typeface="Calibri" panose="020F0502020204030204" pitchFamily="32" charset="0"/>
                <a:ea typeface="Microsoft YaHei" panose="020B0503020204020204" charset="-122"/>
              </a:rPr>
              <a:t>Untuk pengembangan produk, dapat menunjukkan gambar teknik produk atau foto dari produk inovasi yang telah diimplementasikan. Tim diminta untuk menunjukkan pengembangan produk inovasi dari versi sebelumnya. Deskripsi produk termasuk dimensi dari tiap komponen produk.</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1200" b="1" dirty="0" err="1">
                <a:latin typeface="Calibri" panose="020F0502020204030204" pitchFamily="32" charset="0"/>
                <a:ea typeface="Microsoft YaHei" panose="020B0503020204020204" charset="-122"/>
              </a:rPr>
              <a:t>Produk inovasi yang bukan berwujud fisik </a:t>
            </a:r>
            <a:r>
              <a:rPr lang="id-ID" altLang="x-none" sz="1200" dirty="0" err="1">
                <a:latin typeface="Calibri" panose="020F0502020204030204" pitchFamily="32" charset="0"/>
                <a:ea typeface="Microsoft YaHei" panose="020B0503020204020204" charset="-122"/>
              </a:rPr>
              <a:t>tapi berupa inovasi proses atau prosedur atau software, Tim diharuskan menunjukkan prototyping dalam bentuk model konseptual. Secara spesifik dikenal dengan istilah arsitektur sistem yang secara rinci menunjukkan bagain-bagian sistem/prosedur/proses/software yang terkena program inovasi. Pada arsitektur sistem juga ditunjukkan fitur/program inovasi pada input-proses-output.</a:t>
            </a:r>
            <a:endParaRPr lang="id-ID"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d-ID"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49156" name="Text Box 6451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4915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1202" name="Slide Image Placeholder 65536"/>
          <p:cNvSpPr>
            <a:spLocks noGrp="1"/>
          </p:cNvSpPr>
          <p:nvPr>
            <p:ph type="sldImg"/>
          </p:nvPr>
        </p:nvSpPr>
        <p:spPr>
          <a:xfrm>
            <a:off x="1143000" y="685800"/>
            <a:ext cx="4572000" cy="3429000"/>
          </a:xfrm>
          <a:solidFill>
            <a:srgbClr val="FFFFFF"/>
          </a:solidFill>
          <a:ln cap="flat"/>
        </p:spPr>
      </p:sp>
      <p:sp>
        <p:nvSpPr>
          <p:cNvPr id="51203" name="Text Box 65537"/>
          <p:cNvSpPr txBox="1"/>
          <p:nvPr/>
        </p:nvSpPr>
        <p:spPr>
          <a:xfrm>
            <a:off x="685800" y="4343400"/>
            <a:ext cx="5486400" cy="4114800"/>
          </a:xfrm>
          <a:prstGeom prst="rect">
            <a:avLst/>
          </a:prstGeom>
          <a:noFill/>
          <a:ln w="9525">
            <a:noFill/>
          </a:ln>
        </p:spPr>
        <p:txBody>
          <a:bodyPr wrap="square" lIns="91440" tIns="45720" rIns="91440" bIns="45720" anchor="t"/>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Arial" panose="020B0604020202020204" pitchFamily="34" charset="0"/>
              </a:rPr>
              <a:t>Jelaskan SOP/mekanisme operasi dari inovasi yang dirancang. Apabila berupa rancangan produk maka jelaskan cara kerja produk tersebut. Apabila sistem manajemen, paparkan SOP dari metodologi yang dikembangkan.</a:t>
            </a:r>
            <a:endParaRPr lang="en-US" altLang="x-none" sz="1200" dirty="0" err="1">
              <a:latin typeface="Arial" panose="020B0604020202020204" pitchFamily="34" charset="0"/>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Arial" panose="020B0604020202020204" pitchFamily="34" charset="0"/>
              <a:ea typeface="Arial" panose="020B0604020202020204" pitchFamily="34" charset="0"/>
            </a:endParaRPr>
          </a:p>
        </p:txBody>
      </p:sp>
      <p:sp>
        <p:nvSpPr>
          <p:cNvPr id="51204" name="Text Box 6553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5120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3250" name="Slide Image Placeholder 66560"/>
          <p:cNvSpPr>
            <a:spLocks noGrp="1"/>
          </p:cNvSpPr>
          <p:nvPr>
            <p:ph type="sldImg"/>
          </p:nvPr>
        </p:nvSpPr>
        <p:spPr>
          <a:xfrm>
            <a:off x="1143000" y="685800"/>
            <a:ext cx="4572000" cy="3429000"/>
          </a:xfrm>
          <a:solidFill>
            <a:srgbClr val="FFFFFF"/>
          </a:solidFill>
          <a:ln cap="flat"/>
        </p:spPr>
      </p:sp>
      <p:sp>
        <p:nvSpPr>
          <p:cNvPr id="53251" name="Text Placeholder 66561"/>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53252"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latin typeface="Times New Roman" panose="02020603050405020304" pitchFamily="16" charset="0"/>
              </a:rPr>
            </a:fld>
            <a:endParaRPr lang="id-ID" altLang="x-none" sz="1200" dirty="0" err="1">
              <a:latin typeface="Times New Roman" panose="02020603050405020304" pitchFamily="16" charset="0"/>
              <a:ea typeface="Segoe UI" panose="020B0502040204020203"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5298" name="Slide Image Placeholder 67584"/>
          <p:cNvSpPr>
            <a:spLocks noGrp="1"/>
          </p:cNvSpPr>
          <p:nvPr>
            <p:ph type="sldImg"/>
          </p:nvPr>
        </p:nvSpPr>
        <p:spPr>
          <a:xfrm>
            <a:off x="1143000" y="685800"/>
            <a:ext cx="4572000" cy="3429000"/>
          </a:xfrm>
          <a:solidFill>
            <a:srgbClr val="FFFFFF"/>
          </a:solidFill>
          <a:ln cap="flat"/>
        </p:spPr>
      </p:sp>
      <p:sp>
        <p:nvSpPr>
          <p:cNvPr id="55299" name="Text Box 67585"/>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untuk memberikan informasi mengenai manfaat ide inovasi yang bisa diukur secara langsung dalam ukuran moneter</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Dari Dokumen Awal Inovasi, pada bagian dampak langsung secara finansial dapat digunakan sebagai inputan dalam mengidentifikasi monetary benefit</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Dapat diambil (di-copy) dari template Analisa BC (file excel)</a:t>
            </a: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Cara melakukan Aktivasi Add-Ins VBA (Ms. Excel 2007):</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Klik lambang Microsoft dibagian pojok kiri atas</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Pilih dan Klik ‘Excel Options’ yang berada dibawah menu</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Pilih dan Klik ‘Add-Ins’ yang berada pada kiri menu</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Pilih di bagian bawah menu Manage: ‘Excel Add-Ins’</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Lalu klik ‘Go’ di sebelah kanannya</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Maka akan muncul menu baru, centang pada Analysis ToolPak – VBA, lalu tekan ‘OK’</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Setelah itu, maka VBA Toolkit akan terinstal pada Ms. Excel anda</a:t>
            </a:r>
            <a:endParaRPr lang="en-US" altLang="x-none" sz="1200" dirty="0" err="1">
              <a:latin typeface="Calibri" panose="020F0502020204030204" pitchFamily="32" charset="0"/>
              <a:ea typeface="Microsoft YaHei" panose="020B0503020204020204" charset="-122"/>
            </a:endParaRPr>
          </a:p>
          <a:p>
            <a:pPr lvl="0" indent="0" defTabSz="0">
              <a:buFont typeface="Calibri" panose="020F0502020204030204" pitchFamily="32"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Program siap untuk dipakai</a:t>
            </a: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55300" name="Text Box 67586"/>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55301"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7346" name="Slide Image Placeholder 68608"/>
          <p:cNvSpPr>
            <a:spLocks noGrp="1"/>
          </p:cNvSpPr>
          <p:nvPr>
            <p:ph type="sldImg"/>
          </p:nvPr>
        </p:nvSpPr>
        <p:spPr>
          <a:xfrm>
            <a:off x="1143000" y="685800"/>
            <a:ext cx="4572000" cy="3429000"/>
          </a:xfrm>
          <a:solidFill>
            <a:srgbClr val="FFFFFF"/>
          </a:solidFill>
          <a:ln cap="flat"/>
        </p:spPr>
      </p:sp>
      <p:sp>
        <p:nvSpPr>
          <p:cNvPr id="57347" name="Text Box 68609"/>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untuk memberikan informasi mengenai manfaat ide inovasi yang tidak bisa diukur secara langsung dalam ukuran moneter, seperti peningkatan kepuasan pelanggan, image perusahaan, kepuasan karyawan, dll</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harus mencari proksi yang tepat untu dapat mengukur secara kuantitatif (moneter) dari soft-saving benefit yang ada</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Dapat diambil (di-copy) dari template Analisa BC (file excel)</a:t>
            </a: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57348" name="Text Box 6861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5734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59394" name="Slide Image Placeholder 69632"/>
          <p:cNvSpPr>
            <a:spLocks noGrp="1"/>
          </p:cNvSpPr>
          <p:nvPr>
            <p:ph type="sldImg"/>
          </p:nvPr>
        </p:nvSpPr>
        <p:spPr>
          <a:xfrm>
            <a:off x="1143000" y="685800"/>
            <a:ext cx="4572000" cy="3429000"/>
          </a:xfrm>
          <a:solidFill>
            <a:srgbClr val="FFFFFF"/>
          </a:solidFill>
          <a:ln cap="flat"/>
        </p:spPr>
      </p:sp>
      <p:sp>
        <p:nvSpPr>
          <p:cNvPr id="59395" name="Text Box 69633"/>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Untuk mengetahui besarnya biaya investasi yang harus dikeluarkan perusahaan untuk mendanai ide inovasi yang diajuan</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Dapat diambil (di-copy) dari template Analisa BC (file excel)</a:t>
            </a: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59396" name="Text Box 6963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5939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1442" name="Slide Image Placeholder 70656"/>
          <p:cNvSpPr>
            <a:spLocks noGrp="1"/>
          </p:cNvSpPr>
          <p:nvPr>
            <p:ph type="sldImg"/>
          </p:nvPr>
        </p:nvSpPr>
        <p:spPr>
          <a:xfrm>
            <a:off x="1143000" y="685800"/>
            <a:ext cx="4572000" cy="3429000"/>
          </a:xfrm>
          <a:solidFill>
            <a:srgbClr val="FFFFFF"/>
          </a:solidFill>
          <a:ln cap="flat"/>
        </p:spPr>
      </p:sp>
      <p:sp>
        <p:nvSpPr>
          <p:cNvPr id="61443" name="Text Box 70657"/>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Menunjukkan jumlah biaya operasional yang ditanggung perusahaan tiap bulannya untuk menjalankan ide inovasi tersebut</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Dapat diambil (di-copy) dari template Analisa BC (file excel)</a:t>
            </a:r>
            <a:endParaRPr lang="en-US" altLang="x-none" sz="1200" dirty="0" err="1">
              <a:latin typeface="Calibri" panose="020F0502020204030204" pitchFamily="32" charset="0"/>
              <a:ea typeface="Microsoft YaHei" panose="020B0503020204020204" charset="-122"/>
            </a:endParaRPr>
          </a:p>
        </p:txBody>
      </p:sp>
      <p:sp>
        <p:nvSpPr>
          <p:cNvPr id="61444" name="Text Box 7065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6144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194" name="Slide Image Placeholder 44032"/>
          <p:cNvSpPr>
            <a:spLocks noGrp="1"/>
          </p:cNvSpPr>
          <p:nvPr>
            <p:ph type="sldImg"/>
          </p:nvPr>
        </p:nvSpPr>
        <p:spPr>
          <a:xfrm>
            <a:off x="1143000" y="685800"/>
            <a:ext cx="4572000" cy="3429000"/>
          </a:xfrm>
          <a:solidFill>
            <a:srgbClr val="FFFFFF"/>
          </a:solidFill>
          <a:ln cap="flat"/>
        </p:spPr>
      </p:sp>
      <p:sp>
        <p:nvSpPr>
          <p:cNvPr id="8195" name="Text Placeholder 44033"/>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8196"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latin typeface="Times New Roman" panose="02020603050405020304" pitchFamily="16" charset="0"/>
              </a:rPr>
            </a:fld>
            <a:endParaRPr lang="id-ID" altLang="x-none" sz="1200" dirty="0" err="1">
              <a:latin typeface="Times New Roman" panose="02020603050405020304" pitchFamily="16" charset="0"/>
              <a:ea typeface="Segoe UI" panose="020B0502040204020203"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3490" name="Slide Image Placeholder 71680"/>
          <p:cNvSpPr>
            <a:spLocks noGrp="1"/>
          </p:cNvSpPr>
          <p:nvPr>
            <p:ph type="sldImg"/>
          </p:nvPr>
        </p:nvSpPr>
        <p:spPr>
          <a:xfrm>
            <a:off x="1143000" y="685800"/>
            <a:ext cx="4572000" cy="3429000"/>
          </a:xfrm>
          <a:solidFill>
            <a:srgbClr val="FFFFFF"/>
          </a:solidFill>
          <a:ln cap="flat"/>
        </p:spPr>
      </p:sp>
      <p:sp>
        <p:nvSpPr>
          <p:cNvPr id="63491" name="Text Box 71681"/>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Menunjukkan net value (arus kas bersih) ide inovasi yang diusulkan</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Net value (arus kas bersih) merupakan nilai akhir bersih yang didapatkan perusahaan dari Manfaat dikurangi dengan biaya-biaya (biaya operasional dan depresiasi)</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Net value bertanda positif (+) mengindikasian bahwa perusahaan mendapatkan pemasukkan karena Manfaat &gt; Biaya</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Net value bertanda positif (-) mengindikasian bahwa perusahaan mendapatkan kerugian karena Manfaat &lt; Biaya</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Dapat diambil (di-copy) dari template Analisa BC (file excel)</a:t>
            </a: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63492" name="Text Box 71682"/>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63493"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5538" name="Slide Image Placeholder 72704"/>
          <p:cNvSpPr>
            <a:spLocks noGrp="1"/>
          </p:cNvSpPr>
          <p:nvPr>
            <p:ph type="sldImg"/>
          </p:nvPr>
        </p:nvSpPr>
        <p:spPr>
          <a:xfrm>
            <a:off x="1143000" y="685800"/>
            <a:ext cx="4572000" cy="3429000"/>
          </a:xfrm>
          <a:solidFill>
            <a:srgbClr val="FFFFFF"/>
          </a:solidFill>
          <a:ln cap="flat"/>
        </p:spPr>
      </p:sp>
      <p:sp>
        <p:nvSpPr>
          <p:cNvPr id="65539" name="Text Box 72705"/>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Untuk menunjukkan nilai NPV, IRR, dan Payback Period dari ide inovasi yang diajukan</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Untuk mengetahui kelayakan ide inovasi</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Dapat diambil (di-copy) dari template Analisa BC (file excel)</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p:txBody>
      </p:sp>
      <p:sp>
        <p:nvSpPr>
          <p:cNvPr id="65540" name="Text Box 72706"/>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65541"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7586" name="Slide Image Placeholder 73728"/>
          <p:cNvSpPr>
            <a:spLocks noGrp="1"/>
          </p:cNvSpPr>
          <p:nvPr>
            <p:ph type="sldImg"/>
          </p:nvPr>
        </p:nvSpPr>
        <p:spPr>
          <a:xfrm>
            <a:off x="1143000" y="685800"/>
            <a:ext cx="4572000" cy="3429000"/>
          </a:xfrm>
          <a:solidFill>
            <a:srgbClr val="FFFFFF"/>
          </a:solidFill>
          <a:ln cap="flat"/>
        </p:spPr>
      </p:sp>
      <p:sp>
        <p:nvSpPr>
          <p:cNvPr id="67587" name="Text Box 73729"/>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b="1" dirty="0" err="1">
                <a:latin typeface="Calibri" panose="020F0502020204030204" pitchFamily="32" charset="0"/>
                <a:ea typeface="Microsoft YaHei" panose="020B0503020204020204" charset="-122"/>
              </a:rPr>
              <a:t>Keterangan penulisan Dokumen Inovasi tentang Analisa Resiko :</a:t>
            </a: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b="1" dirty="0" err="1">
                <a:latin typeface="Calibri" panose="020F0502020204030204" pitchFamily="32" charset="0"/>
                <a:ea typeface="Microsoft YaHei" panose="020B0503020204020204" charset="-122"/>
              </a:rPr>
              <a:t>Tujuan :</a:t>
            </a: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Untuk menunjukkan resiko-resiko yang mungkin muncul apabila ide inovasi diimplementasikan</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Untuk menunjukkan tingkatan resiko</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b="1" dirty="0" err="1">
                <a:latin typeface="Calibri" panose="020F0502020204030204" pitchFamily="32" charset="0"/>
                <a:ea typeface="Microsoft YaHei" panose="020B0503020204020204" charset="-122"/>
              </a:rPr>
              <a:t>Teknis dan tata cara pengisian :</a:t>
            </a: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Peserta memaparkan macam-macam resiko yang mungkin muncul ketika ide inovasi diimplementasikan dengan cara mengidentifikasi dari proses/fungsi yang telah diidentifikasikan sebelumnya</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Setelah resiko teridentifikasi, maka peserta memaparkan dampak dari resiko tersebut dengan mengacu pada Form Register Resiko Standar milik SGG</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Berdasarkan dampak tersebut, peserta juga bisa mengidentifikasi nilai dampak (antara 1 s/d 5) berdasar Form Register Resiko Standar tersebut</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Sama halnya dengan Dampak, maka selanjutnya diidentifikasikan probabilitas Frekuensi Kejadian dari resiko tersebut (tetap mengacu pada Form Register Resiko Standar) dan diidentifikasikan nilainya juga (antara 1 s/d 5)</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Berdasar peta resiko yang ada di Form Register Resiko Standar, serta nilai dari Dampa dan Frekuensi Kejadian bisa diketahui tingkatan resiko (misal : bila resiko X memiliki nilai dampak = 5  dan nilai frekuensi 5 maka tingkatan resikonya adalah extreme risk (E)</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p:txBody>
      </p:sp>
      <p:sp>
        <p:nvSpPr>
          <p:cNvPr id="67588" name="Text Box 7373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6758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9634" name="Slide Image Placeholder 74752"/>
          <p:cNvSpPr>
            <a:spLocks noGrp="1"/>
          </p:cNvSpPr>
          <p:nvPr>
            <p:ph type="sldImg"/>
          </p:nvPr>
        </p:nvSpPr>
        <p:spPr>
          <a:xfrm>
            <a:off x="1143000" y="685800"/>
            <a:ext cx="4572000" cy="3429000"/>
          </a:xfrm>
          <a:solidFill>
            <a:srgbClr val="FFFFFF"/>
          </a:solidFill>
          <a:ln cap="flat"/>
        </p:spPr>
      </p:sp>
      <p:sp>
        <p:nvSpPr>
          <p:cNvPr id="69635" name="Text Box 74753"/>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b="1" dirty="0" err="1">
                <a:latin typeface="Calibri" panose="020F0502020204030204" pitchFamily="32" charset="0"/>
                <a:ea typeface="Microsoft YaHei" panose="020B0503020204020204" charset="-122"/>
              </a:rPr>
              <a:t>Tujuan :</a:t>
            </a: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Untuk menunjukkan resiko-resiko yang memiliki tingkat resiko yang paling tinggi (extreme)</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Untuk menunjukkan langkah-langkah mitigasi yang dilakukan ketika resiko terjadi</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b="1" dirty="0" err="1">
                <a:latin typeface="Calibri" panose="020F0502020204030204" pitchFamily="32" charset="0"/>
                <a:ea typeface="Microsoft YaHei" panose="020B0503020204020204" charset="-122"/>
              </a:rPr>
              <a:t>Teknis dan tata cara pengisian :</a:t>
            </a:r>
            <a:endParaRPr lang="en-US" altLang="x-none" sz="1100" b="1"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Berdasar nilai tingkatan resiko yang telah didapatkan dalam halaman Analisa Resiko, maka dipilih (diprioritaskan) resiko yang memiliki nilai resiko yang tinggi (extreme), apabila tida ada maka dapat diisi dengan resiko yang memiliki moderate</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100" dirty="0" err="1">
                <a:latin typeface="Calibri" panose="020F0502020204030204" pitchFamily="32" charset="0"/>
                <a:ea typeface="Microsoft YaHei" panose="020B0503020204020204" charset="-122"/>
              </a:rPr>
              <a:t> Berdasar resiko yang telah diprioritaskan tersebut, diidentifikasi rencana mitigasi yang dapat dijalankan </a:t>
            </a: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algn="just"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a:p>
            <a:pPr lvl="0" indent="0" defTabSz="0">
              <a:lnSpc>
                <a:spcPct val="8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100" dirty="0" err="1">
              <a:latin typeface="Calibri" panose="020F0502020204030204" pitchFamily="32" charset="0"/>
              <a:ea typeface="Microsoft YaHei" panose="020B0503020204020204" charset="-122"/>
            </a:endParaRPr>
          </a:p>
        </p:txBody>
      </p:sp>
      <p:sp>
        <p:nvSpPr>
          <p:cNvPr id="69636" name="Text Box 7475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6963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682" name="Slide Image Placeholder 75776"/>
          <p:cNvSpPr>
            <a:spLocks noGrp="1"/>
          </p:cNvSpPr>
          <p:nvPr>
            <p:ph type="sldImg"/>
          </p:nvPr>
        </p:nvSpPr>
        <p:spPr>
          <a:xfrm>
            <a:off x="1143000" y="685800"/>
            <a:ext cx="4572000" cy="3429000"/>
          </a:xfrm>
          <a:solidFill>
            <a:srgbClr val="FFFFFF"/>
          </a:solidFill>
          <a:ln cap="flat"/>
        </p:spPr>
      </p:sp>
      <p:sp>
        <p:nvSpPr>
          <p:cNvPr id="71683" name="Text Box 75777"/>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Untuk menunjukkan tingkat sensitivitas dari ide inovasi yang diajukan</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Dapat diambil (di-copy) dari template Analisa BC (file excel)</a:t>
            </a: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71684" name="Text Box 7577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7168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3730" name="Slide Image Placeholder 76800"/>
          <p:cNvSpPr>
            <a:spLocks noGrp="1"/>
          </p:cNvSpPr>
          <p:nvPr>
            <p:ph type="sldImg"/>
          </p:nvPr>
        </p:nvSpPr>
        <p:spPr>
          <a:xfrm>
            <a:off x="1143000" y="685800"/>
            <a:ext cx="4572000" cy="3429000"/>
          </a:xfrm>
          <a:solidFill>
            <a:srgbClr val="FFFFFF"/>
          </a:solidFill>
          <a:ln cap="flat"/>
        </p:spPr>
      </p:sp>
      <p:sp>
        <p:nvSpPr>
          <p:cNvPr id="73731" name="Text Box 76801"/>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Inovasi tentang fairness analysis :</a:t>
            </a: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Menjelaskan mengenai asumsi serta data biaya maupun benefit yang dimasukkan di dalam perhitungan analisis kelayakan telah memenuhi kewajaran</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harus menjelaskan sumber data biaya/manfaat</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harus menjelaskan asumsi-asumsi yang digunakan berdasarkan kewajaran</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73732" name="Text Box 76802"/>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73733"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5778" name="Slide Image Placeholder 77824"/>
          <p:cNvSpPr>
            <a:spLocks noGrp="1"/>
          </p:cNvSpPr>
          <p:nvPr>
            <p:ph type="sldImg"/>
          </p:nvPr>
        </p:nvSpPr>
        <p:spPr>
          <a:xfrm>
            <a:off x="1143000" y="685800"/>
            <a:ext cx="4572000" cy="3429000"/>
          </a:xfrm>
          <a:solidFill>
            <a:srgbClr val="FFFFFF"/>
          </a:solidFill>
          <a:ln cap="flat"/>
        </p:spPr>
      </p:sp>
      <p:sp>
        <p:nvSpPr>
          <p:cNvPr id="75779" name="Text Placeholder 77825"/>
          <p:cNvSpPr>
            <a:spLocks noGrp="1"/>
          </p:cNvSpPr>
          <p:nvPr>
            <p:ph type="body"/>
          </p:nvPr>
        </p:nvSpPr>
        <p:spPr>
          <a:xfrm>
            <a:off x="685800" y="4343400"/>
            <a:ext cx="5486400" cy="4114800"/>
          </a:xfrm>
        </p:spPr>
        <p:txBody>
          <a:bodyPr wrap="none" lIns="90000" tIns="46800" rIns="90000" bIns="46800" anchor="ctr"/>
          <a:p>
            <a:pPr lvl="0" indent="0"/>
            <a:endParaRPr lang="en-US" altLang="zh-CN"/>
          </a:p>
        </p:txBody>
      </p:sp>
      <p:sp>
        <p:nvSpPr>
          <p:cNvPr id="75780"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latin typeface="Times New Roman" panose="02020603050405020304" pitchFamily="16" charset="0"/>
              </a:rPr>
            </a:fld>
            <a:endParaRPr lang="id-ID" altLang="x-none" sz="1200" dirty="0" err="1">
              <a:latin typeface="Times New Roman" panose="02020603050405020304" pitchFamily="16" charset="0"/>
              <a:ea typeface="Segoe UI" panose="020B0502040204020203"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7826" name="Slide Image Placeholder 78848"/>
          <p:cNvSpPr>
            <a:spLocks noGrp="1"/>
          </p:cNvSpPr>
          <p:nvPr>
            <p:ph type="sldImg"/>
          </p:nvPr>
        </p:nvSpPr>
        <p:spPr>
          <a:xfrm>
            <a:off x="1143000" y="685800"/>
            <a:ext cx="4572000" cy="3429000"/>
          </a:xfrm>
          <a:solidFill>
            <a:srgbClr val="FFFFFF"/>
          </a:solidFill>
          <a:ln cap="flat"/>
        </p:spPr>
      </p:sp>
      <p:sp>
        <p:nvSpPr>
          <p:cNvPr id="77827" name="Text Box 78849"/>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Untuk mengetahui bagaimana ide inovasi yang bersifat non rutin ini akan disinergikan dengan program perusahaan, baik di dalam 1 SBU ataupun lintas SBU</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dapat memaparkan langkah-langkah bagaimana mensinergikan ide inovasi ini dengan program perusahaan sehingga akan meng-akselerasi pencapaian strategy objective perusahaan, baik dalam 1 SBU maupun lintas SBU</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Penyajian dapat berupa bentuk skematis / diagram atau gambar, yang secara visual bisa dipahami dengan baik.</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77828" name="Text Box 7885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7782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9874" name="Slide Image Placeholder 79872"/>
          <p:cNvSpPr>
            <a:spLocks noGrp="1"/>
          </p:cNvSpPr>
          <p:nvPr>
            <p:ph type="sldImg"/>
          </p:nvPr>
        </p:nvSpPr>
        <p:spPr>
          <a:xfrm>
            <a:off x="1143000" y="685800"/>
            <a:ext cx="4572000" cy="3429000"/>
          </a:xfrm>
          <a:solidFill>
            <a:srgbClr val="FFFFFF"/>
          </a:solidFill>
          <a:ln cap="flat"/>
        </p:spPr>
      </p:sp>
      <p:sp>
        <p:nvSpPr>
          <p:cNvPr id="79875" name="Text Box 79873"/>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Tujuan pada halaman ini adalah untuk memberi gambaran tentang keberlanjutan program 	inovasi (untuk inovasi yang telah diimplementasikan) dan harapan yang bisa dilakukan di masa mendatang (untuk inovasi yang belum dimplementasikan). </a:t>
            </a: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Untuk inovasi yang sudah diimplementasi : </a:t>
            </a: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menampilkan atau menuliskan rancangan atau ide perbaikan atau modifikasi 	yang 	akan dilakukan untuk periode berikutnya dari yang sudah dilakukan saat ini 	, baik 	alat, proses, prosedur atau yang lain.</a:t>
            </a: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Untuk inovasi yang belum diimplementasikan :</a:t>
            </a: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 tim inovasi perlu menunjukkan harapan yang bisa dilakukan secara positif di 	masa yang akan datang (paling tidak dalam bentuk ide) terkait dengan keberlanjutan 	progam inovasi.</a:t>
            </a: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lvl="0" indent="0"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Penyajian ide dapat berupa bentuk skematis / diagram atau gambar, yang secara visual 	bisa dipahami dengan baik.</a:t>
            </a:r>
            <a:endParaRPr lang="en-US" altLang="x-none" sz="1200" dirty="0" err="1">
              <a:latin typeface="Calibri" panose="020F0502020204030204" pitchFamily="32" charset="0"/>
              <a:ea typeface="Microsoft YaHei" panose="020B0503020204020204" charset="-122"/>
            </a:endParaRPr>
          </a:p>
          <a:p>
            <a:pPr lvl="0" indent="0"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harus dapat menunjukkan bahwa ide inovasi yang diajukan memiliki kemudahan 	untuk diadopsi atau diduplikasi di tempat lain (Unit Kerja lain, SBU lain).</a:t>
            </a:r>
            <a:endParaRPr lang="en-US" altLang="x-none" sz="1200" dirty="0" err="1">
              <a:latin typeface="Calibri" panose="020F0502020204030204" pitchFamily="32" charset="0"/>
              <a:ea typeface="Microsoft YaHei" panose="020B0503020204020204" charset="-122"/>
            </a:endParaRPr>
          </a:p>
          <a:p>
            <a:pPr lvl="0" indent="0" defTabSz="0" eaLnBrk="0" hangingPunct="0">
              <a:lnSpc>
                <a:spcPct val="90000"/>
              </a:lnSpc>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79876" name="Text Box 7987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7987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42" name="Slide Image Placeholder 45056"/>
          <p:cNvSpPr>
            <a:spLocks noGrp="1"/>
          </p:cNvSpPr>
          <p:nvPr>
            <p:ph type="sldImg"/>
          </p:nvPr>
        </p:nvSpPr>
        <p:spPr>
          <a:xfrm>
            <a:off x="1143000" y="685800"/>
            <a:ext cx="4572000" cy="3429000"/>
          </a:xfrm>
          <a:solidFill>
            <a:srgbClr val="FFFFFF"/>
          </a:solidFill>
          <a:ln cap="flat"/>
        </p:spPr>
      </p:sp>
      <p:sp>
        <p:nvSpPr>
          <p:cNvPr id="10243" name="Text Box 45057"/>
          <p:cNvSpPr txBox="1"/>
          <p:nvPr/>
        </p:nvSpPr>
        <p:spPr>
          <a:xfrm>
            <a:off x="685800" y="4343400"/>
            <a:ext cx="5486400" cy="4114800"/>
          </a:xfrm>
          <a:prstGeom prst="rect">
            <a:avLst/>
          </a:prstGeom>
          <a:noFill/>
          <a:ln w="9525">
            <a:noFill/>
          </a:ln>
        </p:spPr>
        <p:txBody>
          <a:bodyPr wrap="square" lIns="91440" tIns="45720" rIns="91440" bIns="45720" anchor="t"/>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Inovasi  pada Identifikasi Potensi Inovasi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untuk menunjukkan adanya potensi untuk dilakukan inovasi.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Peluang atau potensi kegiatan inovasi disampaikan secara detail dengan tujuan	untuk mengetahui dan mengidentifikasi kreatifitas dari tim dalam melihat masalah, peluang penyelesaian dan ide yang dimunculkan untuk memperbaiki kondisi yang ada.</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menunjukkan secara jelas hal-hal (kondisi) yang menjadi dasar dan memicu ide inovasi.</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Yang perlu ditekankan pada bagian ini adalah menunjukkan permasalahan atau kondisi yang melatarbelakangi ide inovasi.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menjelaskan permasalahan atau kondisi yang menjadi pemicu ide inovasi secara jelas dan mudah dipahami.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Penjelasan dapat berupa kalimat rumusan permasalahan atau penyajian lain yang mudah dipahami.</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 </a:t>
            </a:r>
            <a:r>
              <a:rPr lang="en-US" altLang="x-none" sz="1200" dirty="0" err="1">
                <a:latin typeface="Calibri" panose="020F0502020204030204" pitchFamily="32" charset="0"/>
                <a:ea typeface="Microsoft YaHei" panose="020B0503020204020204" charset="-122"/>
              </a:rPr>
              <a:t>Perlu diperhatikan bahwa inovasi yang dilakukan </a:t>
            </a:r>
            <a:r>
              <a:rPr lang="en-US" altLang="x-none" sz="1200" b="1" dirty="0" err="1">
                <a:latin typeface="Calibri" panose="020F0502020204030204" pitchFamily="32" charset="0"/>
                <a:ea typeface="Microsoft YaHei" panose="020B0503020204020204" charset="-122"/>
              </a:rPr>
              <a:t>bukanlah</a:t>
            </a:r>
            <a:r>
              <a:rPr lang="en-US" altLang="x-none" sz="1200" dirty="0" err="1">
                <a:latin typeface="Calibri" panose="020F0502020204030204" pitchFamily="32" charset="0"/>
                <a:ea typeface="Microsoft YaHei" panose="020B0503020204020204" charset="-122"/>
              </a:rPr>
              <a:t> sesuatu yang menjadi program perusahaan atau pekerjaan harian/ rutin yang seharusnya dilakukan namun merupakan sebuah terobosan atau ide baru dengan dampak positif yang signifikan.</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914400" lvl="1" indent="0" algn="just" defTabSz="0">
              <a:lnSpc>
                <a:spcPct val="90000"/>
              </a:lnSpc>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914400" lvl="1" indent="0" algn="just" defTabSz="0">
              <a:lnSpc>
                <a:spcPct val="90000"/>
              </a:lnSpc>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10244" name="Text Box 4505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1024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
        <p:nvSpPr>
          <p:cNvPr id="10246" name="Text Placeholder 1"/>
          <p:cNvSpPr>
            <a:spLocks noGrp="1"/>
          </p:cNvSpPr>
          <p:nvPr>
            <p:ph type="body"/>
          </p:nvPr>
        </p:nvSpPr>
        <p:spPr/>
        <p:txBody>
          <a:bodyPr wrap="square" lIns="90000" tIns="46800" rIns="90000" bIns="46800" anchor="t"/>
          <a:p>
            <a:pPr lvl="0" indent="0"/>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2290" name="Slide Image Placeholder 46080"/>
          <p:cNvSpPr>
            <a:spLocks noGrp="1"/>
          </p:cNvSpPr>
          <p:nvPr>
            <p:ph type="sldImg"/>
          </p:nvPr>
        </p:nvSpPr>
        <p:spPr>
          <a:xfrm>
            <a:off x="1143000" y="685800"/>
            <a:ext cx="4572000" cy="3429000"/>
          </a:xfrm>
          <a:solidFill>
            <a:srgbClr val="FFFFFF"/>
          </a:solidFill>
          <a:ln cap="flat"/>
        </p:spPr>
      </p:sp>
      <p:sp>
        <p:nvSpPr>
          <p:cNvPr id="12291" name="Text Box 46081"/>
          <p:cNvSpPr txBox="1"/>
          <p:nvPr/>
        </p:nvSpPr>
        <p:spPr>
          <a:xfrm>
            <a:off x="685800" y="4343400"/>
            <a:ext cx="5486400" cy="4114800"/>
          </a:xfrm>
          <a:prstGeom prst="rect">
            <a:avLst/>
          </a:prstGeom>
          <a:noFill/>
          <a:ln w="9525">
            <a:noFill/>
          </a:ln>
        </p:spPr>
        <p:txBody>
          <a:bodyPr wrap="square" lIns="91440" tIns="45720" rIns="91440" bIns="45720" anchor="t"/>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Inovasi  pada Identifikasi Potensi Inovasi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untuk menunjukkan adanya potensi untuk dilakukan inovasi.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Peluang atau potensi kegiatan inovasi disampaikan secara detail dengan tujuan	untuk mengetahui dan mengidentifikasi kreatifitas dari tim dalam melihat masalah, peluang penyelesaian dan ide yang dimunculkan untuk memperbaiki kondisi yang ada.</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menunjukkan secara jelas hal-hal (kondisi) yang menjadi dasar dan memicu ide inovasi.</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Yang perlu ditekankan pada bagian ini adalah menunjukkan permasalahan atau kondisi yang melatarbelakangi ide inovasi.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menjelaskan permasalahan atau kondisi yang menjadi pemicu ide inovasi secara jelas dan mudah dipahami. </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Penjelasan dapat berupa kalimat rumusan permasalahan atau penyajian lain yang mudah dipahami.</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 </a:t>
            </a:r>
            <a:r>
              <a:rPr lang="en-US" altLang="x-none" sz="1200" dirty="0" err="1">
                <a:latin typeface="Calibri" panose="020F0502020204030204" pitchFamily="32" charset="0"/>
                <a:ea typeface="Microsoft YaHei" panose="020B0503020204020204" charset="-122"/>
              </a:rPr>
              <a:t>Perlu diperhatikan bahwa inovasi yang dilakukan </a:t>
            </a:r>
            <a:r>
              <a:rPr lang="en-US" altLang="x-none" sz="1200" b="1" dirty="0" err="1">
                <a:latin typeface="Calibri" panose="020F0502020204030204" pitchFamily="32" charset="0"/>
                <a:ea typeface="Microsoft YaHei" panose="020B0503020204020204" charset="-122"/>
              </a:rPr>
              <a:t>bukanlah</a:t>
            </a:r>
            <a:r>
              <a:rPr lang="en-US" altLang="x-none" sz="1200" dirty="0" err="1">
                <a:latin typeface="Calibri" panose="020F0502020204030204" pitchFamily="32" charset="0"/>
                <a:ea typeface="Microsoft YaHei" panose="020B0503020204020204" charset="-122"/>
              </a:rPr>
              <a:t> sesuatu yang menjadi program perusahaan atau pekerjaan harian/ rutin yang seharusnya dilakukan namun merupakan sebuah terobosan atau ide baru dengan dampak positif yang signifikan.</a:t>
            </a:r>
            <a:endParaRPr lang="en-US" altLang="x-none" sz="1200"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marL="1905" lvl="0" indent="-1905" algn="just"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914400" lvl="1" indent="0" algn="just" defTabSz="0">
              <a:lnSpc>
                <a:spcPct val="90000"/>
              </a:lnSpc>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914400" lvl="1" indent="0" algn="just" defTabSz="0">
              <a:lnSpc>
                <a:spcPct val="90000"/>
              </a:lnSpc>
              <a:buFont typeface="Calibri" panose="020F0502020204030204"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12292" name="Text Box 46082"/>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12293"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4338" name="Slide Image Placeholder 47104"/>
          <p:cNvSpPr>
            <a:spLocks noGrp="1"/>
          </p:cNvSpPr>
          <p:nvPr>
            <p:ph type="sldImg"/>
          </p:nvPr>
        </p:nvSpPr>
        <p:spPr>
          <a:xfrm>
            <a:off x="1143000" y="685800"/>
            <a:ext cx="4572000" cy="3429000"/>
          </a:xfrm>
          <a:solidFill>
            <a:srgbClr val="FFFFFF"/>
          </a:solidFill>
          <a:ln cap="flat"/>
        </p:spPr>
      </p:sp>
      <p:sp>
        <p:nvSpPr>
          <p:cNvPr id="14339" name="Text Box 47105"/>
          <p:cNvSpPr txBox="1"/>
          <p:nvPr/>
        </p:nvSpPr>
        <p:spPr>
          <a:xfrm>
            <a:off x="685800" y="4343400"/>
            <a:ext cx="5486400" cy="4114800"/>
          </a:xfrm>
          <a:prstGeom prst="rect">
            <a:avLst/>
          </a:prstGeom>
          <a:noFill/>
          <a:ln w="9525">
            <a:noFill/>
          </a:ln>
        </p:spPr>
        <p:txBody>
          <a:bodyPr wrap="square" lIns="91440" tIns="45720" rIns="91440" bIns="45720" anchor="t"/>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Inovasi  pada Data Pendukung :</a:t>
            </a:r>
            <a:endParaRPr lang="en-US" altLang="x-none" sz="1200" b="1"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menyajikan data pendukung dan referensi yang menunjukkan kondisi atau permasalahan yang terjadi dan yang melatarbelakangi atau memicu ide inovasi</a:t>
            </a: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 </a:t>
            </a:r>
            <a:r>
              <a:rPr lang="en-US" altLang="x-none" sz="1200" dirty="0" err="1">
                <a:latin typeface="Calibri" panose="020F0502020204030204" pitchFamily="32" charset="0"/>
                <a:ea typeface="Microsoft YaHei" panose="020B0503020204020204" charset="-122"/>
              </a:rPr>
              <a:t>Data dapat berupa data statistik, atau data lainnya yang menunjukkan pentingnya inovasi tersebut. </a:t>
            </a:r>
            <a:endParaRPr lang="en-US" altLang="x-none" sz="1200"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pendukung harus ditampilkan secara lengkap dan singkat untuk menunjukkan pentingnya dilakukan inovasi.</a:t>
            </a:r>
            <a:endParaRPr lang="en-US" altLang="x-none" sz="1200"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dapat berupa :</a:t>
            </a:r>
            <a:endParaRPr lang="en-US" altLang="x-none" sz="1200" dirty="0" err="1">
              <a:latin typeface="Calibri" panose="020F0502020204030204" pitchFamily="32" charset="0"/>
              <a:ea typeface="Microsoft YaHei" panose="020B0503020204020204" charset="-122"/>
            </a:endParaRPr>
          </a:p>
          <a:p>
            <a:pPr marL="457200" lvl="1"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Tabel</a:t>
            </a:r>
            <a:endParaRPr lang="en-US" altLang="x-none" sz="1200" dirty="0" err="1">
              <a:latin typeface="Calibri" panose="020F0502020204030204" pitchFamily="32" charset="0"/>
              <a:ea typeface="Microsoft YaHei" panose="020B0503020204020204" charset="-122"/>
            </a:endParaRPr>
          </a:p>
          <a:p>
            <a:pPr marL="457200" lvl="1"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Grafik</a:t>
            </a:r>
            <a:endParaRPr lang="en-US" altLang="x-none" sz="1200" dirty="0" err="1">
              <a:latin typeface="Calibri" panose="020F0502020204030204" pitchFamily="32" charset="0"/>
              <a:ea typeface="Microsoft YaHei" panose="020B0503020204020204" charset="-122"/>
            </a:endParaRPr>
          </a:p>
          <a:p>
            <a:pPr marL="457200" lvl="1"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Diagram</a:t>
            </a: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harus merupakan data riil dan valid yang dapat dipertanggungjawabkan.</a:t>
            </a: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14340" name="Text Box 47106"/>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14341"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6386" name="Slide Image Placeholder 48128"/>
          <p:cNvSpPr>
            <a:spLocks noGrp="1"/>
          </p:cNvSpPr>
          <p:nvPr>
            <p:ph type="sldImg"/>
          </p:nvPr>
        </p:nvSpPr>
        <p:spPr>
          <a:xfrm>
            <a:off x="1143000" y="685800"/>
            <a:ext cx="4572000" cy="3429000"/>
          </a:xfrm>
          <a:solidFill>
            <a:srgbClr val="FFFFFF"/>
          </a:solidFill>
          <a:ln cap="flat"/>
        </p:spPr>
      </p:sp>
      <p:sp>
        <p:nvSpPr>
          <p:cNvPr id="16387" name="Text Box 48129"/>
          <p:cNvSpPr txBox="1"/>
          <p:nvPr/>
        </p:nvSpPr>
        <p:spPr>
          <a:xfrm>
            <a:off x="685800" y="4343400"/>
            <a:ext cx="5486400" cy="4114800"/>
          </a:xfrm>
          <a:prstGeom prst="rect">
            <a:avLst/>
          </a:prstGeom>
          <a:noFill/>
          <a:ln w="9525">
            <a:noFill/>
          </a:ln>
        </p:spPr>
        <p:txBody>
          <a:bodyPr wrap="square" lIns="91440" tIns="45720" rIns="91440" bIns="45720" anchor="t"/>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Inovasi  pada Data Pendukung :</a:t>
            </a:r>
            <a:endParaRPr lang="en-US" altLang="x-none" sz="1200" b="1"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menyajikan data pendukung dan referensi yang menunjukkan kondisi atau permasalahan yang terjadi dan yang melatarbelakangi atau memicu ide inovasi</a:t>
            </a: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 </a:t>
            </a:r>
            <a:r>
              <a:rPr lang="en-US" altLang="x-none" sz="1200" dirty="0" err="1">
                <a:latin typeface="Calibri" panose="020F0502020204030204" pitchFamily="32" charset="0"/>
                <a:ea typeface="Microsoft YaHei" panose="020B0503020204020204" charset="-122"/>
              </a:rPr>
              <a:t>Data dapat berupa data statistik, atau data lainnya yang menunjukkan pentingnya inovasi tersebut. </a:t>
            </a:r>
            <a:endParaRPr lang="en-US" altLang="x-none" sz="1200"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pendukung harus ditampilkan secara lengkap dan singkat untuk menunjukkan pentingnya dilakukan inovasi.</a:t>
            </a:r>
            <a:endParaRPr lang="en-US" altLang="x-none" sz="1200"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dapat berupa :</a:t>
            </a:r>
            <a:endParaRPr lang="en-US" altLang="x-none" sz="1200" dirty="0" err="1">
              <a:latin typeface="Calibri" panose="020F0502020204030204" pitchFamily="32" charset="0"/>
              <a:ea typeface="Microsoft YaHei" panose="020B0503020204020204" charset="-122"/>
            </a:endParaRPr>
          </a:p>
          <a:p>
            <a:pPr marL="457200" lvl="1"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Tabel</a:t>
            </a:r>
            <a:endParaRPr lang="en-US" altLang="x-none" sz="1200" dirty="0" err="1">
              <a:latin typeface="Calibri" panose="020F0502020204030204" pitchFamily="32" charset="0"/>
              <a:ea typeface="Microsoft YaHei" panose="020B0503020204020204" charset="-122"/>
            </a:endParaRPr>
          </a:p>
          <a:p>
            <a:pPr marL="457200" lvl="1"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Grafik</a:t>
            </a:r>
            <a:endParaRPr lang="en-US" altLang="x-none" sz="1200" dirty="0" err="1">
              <a:latin typeface="Calibri" panose="020F0502020204030204" pitchFamily="32" charset="0"/>
              <a:ea typeface="Microsoft YaHei" panose="020B0503020204020204" charset="-122"/>
            </a:endParaRPr>
          </a:p>
          <a:p>
            <a:pPr marL="457200" lvl="1"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Diagram</a:t>
            </a: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b="1"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marL="1905" lvl="0" indent="-1905"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harus merupakan data riil dan valid yang dapat dipertanggungjawabkan.</a:t>
            </a:r>
            <a:endParaRPr lang="en-US" altLang="x-none" sz="1200" dirty="0" err="1">
              <a:latin typeface="Calibri" panose="020F0502020204030204" pitchFamily="32" charset="0"/>
              <a:ea typeface="Microsoft YaHei" panose="020B0503020204020204" charset="-122"/>
            </a:endParaRPr>
          </a:p>
          <a:p>
            <a:pPr marL="1905" lvl="0" indent="-1905"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marL="1905" lvl="0" indent="-1905"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16388" name="Text Box 48130"/>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16389"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8434" name="Slide Image Placeholder 49152"/>
          <p:cNvSpPr>
            <a:spLocks noGrp="1"/>
          </p:cNvSpPr>
          <p:nvPr>
            <p:ph type="sldImg"/>
          </p:nvPr>
        </p:nvSpPr>
        <p:spPr>
          <a:xfrm>
            <a:off x="1143000" y="685800"/>
            <a:ext cx="4572000" cy="3429000"/>
          </a:xfrm>
          <a:solidFill>
            <a:srgbClr val="FFFFFF"/>
          </a:solidFill>
          <a:ln cap="flat"/>
        </p:spPr>
      </p:sp>
      <p:sp>
        <p:nvSpPr>
          <p:cNvPr id="18435" name="Text Box 49153"/>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Akhir Inovasi  pada Data Visual :</a:t>
            </a: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Bagian ini bertujuan menyajikan data pendukung dalam bentuk visual atau gambar yang menunjukkan kondisi atau permasalahan yang terjadi dan yang melatarbelakangi atau memicu ide inovasi</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visual yang ditampilkan berupa foto atau gambar, dan diagram pendukung untuk menggambarkan kondisi dan perlunya permasalahan tersebut diselesaikan. </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Gambar-gambar pendukung bisa berupa gambar aktivitas riil, mesin atau proses produksi serta diagram proses, dsb.</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penting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Data harus merupakan data riil dan valid yang dapat dipertanggungjawabkan.</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eaLnBrk="0" hangingPunct="0">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18436" name="Text Box 49154"/>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18437"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482" name="Slide Image Placeholder 50176"/>
          <p:cNvSpPr>
            <a:spLocks noGrp="1"/>
          </p:cNvSpPr>
          <p:nvPr>
            <p:ph type="sldImg"/>
          </p:nvPr>
        </p:nvSpPr>
        <p:spPr>
          <a:xfrm>
            <a:off x="1143000" y="685800"/>
            <a:ext cx="4572000" cy="3429000"/>
          </a:xfrm>
          <a:solidFill>
            <a:srgbClr val="FFFFFF"/>
          </a:solidFill>
          <a:ln cap="flat"/>
        </p:spPr>
      </p:sp>
      <p:sp>
        <p:nvSpPr>
          <p:cNvPr id="20483" name="Text Box 50177"/>
          <p:cNvSpPr txBox="1"/>
          <p:nvPr/>
        </p:nvSpPr>
        <p:spPr>
          <a:xfrm>
            <a:off x="685800" y="4343400"/>
            <a:ext cx="5486400" cy="4114800"/>
          </a:xfrm>
          <a:prstGeom prst="rect">
            <a:avLst/>
          </a:prstGeom>
          <a:noFill/>
          <a:ln w="9525">
            <a:noFill/>
          </a:ln>
        </p:spPr>
        <p:txBody>
          <a:bodyPr wrap="square" lIns="91440" tIns="45720" rIns="91440" bIns="45720" anchor="t"/>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Keterangan penulisan Dokumen Akhir Inovasi  pada Tujuan Kunci Inovasi :</a:t>
            </a:r>
            <a:endParaRPr lang="en-US" altLang="x-none" sz="1200" b="1"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b="1" dirty="0" err="1">
                <a:latin typeface="Calibri" panose="020F0502020204030204" pitchFamily="32" charset="0"/>
                <a:ea typeface="Microsoft YaHei" panose="020B0503020204020204" charset="-122"/>
              </a:rPr>
              <a:t>Tujuan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Pada bagian ini, peserta memaparkan secara singkat tujuan kunci inovasi yang akan atau telah dilakukannya.</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Yang dimaksud tujuan kunci adalah tujuan utama ide inovasi yang merupakan jawaban dari permasalahan atau kondisi yang dijelaskan pada bagian latar belakang. </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memaparkan tujuan utama ide inovasi yang diusulkan untuk menunjukkan bahwa ide inovasi adalah hal yang vital dan strategis bagi bisnis perusahaan. </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harus dapat menunjukkan bahwa tujuan inovasi selaras dengan strategi bisnis perusahaan (SBU) dan grup (SGG).</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a:t>
            </a:r>
            <a:r>
              <a:rPr lang="en-US" altLang="x-none" sz="1200" b="1" dirty="0" err="1">
                <a:latin typeface="Calibri" panose="020F0502020204030204" pitchFamily="32" charset="0"/>
                <a:ea typeface="Microsoft YaHei" panose="020B0503020204020204" charset="-122"/>
              </a:rPr>
              <a:t>Teknis dan tata cara pengisian :</a:t>
            </a:r>
            <a:endParaRPr lang="en-US" altLang="x-none" sz="1200" b="1"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Dalam penulisan tujuan utama ide inovasi harus dikaitkan dan merujuk langsung pada strategi bisnis perusahaan yang mana. </a:t>
            </a:r>
            <a:endParaRPr lang="en-US" altLang="x-none" sz="1200" dirty="0" err="1">
              <a:latin typeface="Calibri" panose="020F0502020204030204" pitchFamily="32" charset="0"/>
              <a:ea typeface="Microsoft YaHei" panose="020B0503020204020204" charset="-122"/>
            </a:endParaRPr>
          </a:p>
          <a:p>
            <a:pPr lvl="0" indent="0" algn="just" defTabSz="0">
              <a:buFont typeface="Calibri" panose="020F0502020204030204" pitchFamily="32"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200" dirty="0" err="1">
                <a:latin typeface="Calibri" panose="020F0502020204030204" pitchFamily="32" charset="0"/>
                <a:ea typeface="Microsoft YaHei" panose="020B0503020204020204" charset="-122"/>
              </a:rPr>
              <a:t> Peserta dapat menggunakan grafik, gambar, atau tabel untuk mendukung penjelasan tersebut.</a:t>
            </a: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algn="just"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a:p>
            <a:pPr lvl="0" indent="0"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1200" dirty="0" err="1">
              <a:latin typeface="Calibri" panose="020F0502020204030204" pitchFamily="32" charset="0"/>
              <a:ea typeface="Microsoft YaHei" panose="020B0503020204020204" charset="-122"/>
            </a:endParaRPr>
          </a:p>
        </p:txBody>
      </p:sp>
      <p:sp>
        <p:nvSpPr>
          <p:cNvPr id="20484" name="Text Box 50178"/>
          <p:cNvSpPr txBox="1"/>
          <p:nvPr/>
        </p:nvSpPr>
        <p:spPr>
          <a:xfrm>
            <a:off x="3884613" y="8685213"/>
            <a:ext cx="2971800" cy="457200"/>
          </a:xfrm>
          <a:prstGeom prst="rect">
            <a:avLst/>
          </a:prstGeom>
          <a:noFill/>
          <a:ln w="9525">
            <a:noFill/>
          </a:ln>
        </p:spPr>
        <p:txBody>
          <a:bodyPr wrap="square" lIns="90000" tIns="46800" rIns="90000" bIns="46800" anchor="b"/>
          <a:p>
            <a:pPr lvl="0" indent="0"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id-ID" altLang="x-none" sz="1200" dirty="0" err="1">
                <a:latin typeface="Calibri" panose="020F0502020204030204" pitchFamily="32" charset="0"/>
              </a:rPr>
            </a:fld>
            <a:endParaRPr lang="id-ID" altLang="x-none" sz="1200" dirty="0" err="1">
              <a:latin typeface="Calibri" panose="020F0502020204030204" pitchFamily="32" charset="0"/>
            </a:endParaRPr>
          </a:p>
        </p:txBody>
      </p:sp>
      <p:sp>
        <p:nvSpPr>
          <p:cNvPr id="20485" name="Slide Number Placeholder 1"/>
          <p:cNvSpPr/>
          <p:nvPr>
            <p:ph type="sldNum" sz="quarter"/>
          </p:nvPr>
        </p:nvSpPr>
        <p:spPr>
          <a:xfrm>
            <a:off x="3884613" y="8685213"/>
            <a:ext cx="2970212" cy="455612"/>
          </a:xfrm>
          <a:prstGeom prst="rect">
            <a:avLst/>
          </a:prstGeom>
          <a:noFill/>
          <a:ln w="9525">
            <a:noFill/>
          </a:ln>
        </p:spPr>
        <p:txBody>
          <a:bodyPr wrap="square" lIns="90000" tIns="46800" rIns="90000" bIns="46800" anchor="b"/>
          <a:p>
            <a:pPr marL="215900" lvl="0" indent="-215900" algn="r" defTabSz="0">
              <a:buClrTx/>
              <a:buFont typeface="Wingdings" panose="05000000000000000000" pitchFamily="2" charset="2"/>
              <a:buChar char=""/>
              <a:tabLst>
                <a:tab pos="457200" algn="l"/>
                <a:tab pos="914400" algn="l"/>
                <a:tab pos="1371600" algn="l"/>
                <a:tab pos="1828800" algn="l"/>
                <a:tab pos="2286000" algn="l"/>
                <a:tab pos="2743200" algn="l"/>
              </a:tabLst>
            </a:pPr>
            <a:fld id="{9A0DB2DC-4C9A-4742-B13C-FB6460FD3503}" type="slidenum">
              <a:rPr lang="id-ID" altLang="x-none" sz="1200" dirty="0" err="1">
                <a:solidFill>
                  <a:srgbClr val="000000"/>
                </a:solidFill>
                <a:latin typeface="Times New Roman" panose="02020603050405020304" pitchFamily="16" charset="0"/>
              </a:rPr>
            </a:fld>
            <a:endParaRPr lang="id-ID" altLang="x-none" sz="1200" dirty="0" err="1">
              <a:solidFill>
                <a:srgbClr val="000000"/>
              </a:solidFill>
              <a:latin typeface="Times New Roman" panose="02020603050405020304" pitchFamily="16" charset="0"/>
              <a:ea typeface="Segoe UI" panose="020B0502040204020203"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5" name="Slide Number Placeholder 4"/>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5" name="Slide Number Placeholder 4"/>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274638"/>
            <a:ext cx="2057003" cy="5849937"/>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51763" cy="5849937"/>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5" name="Slide Number Placeholder 4"/>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8" name="Slide Number Placeholder 7"/>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4" name="Slide Number Placeholder 3"/>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3" name="Slide Number Placeholder 2"/>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5" name="Slide Number Placeholder 4"/>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6" name="Slide Number Placeholder 5"/>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274638"/>
            <a:ext cx="2057003" cy="5849937"/>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51763" cy="5849937"/>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Date Placeholder 3"/>
          <p:cNvSpPr>
            <a:spLocks noGrp="1"/>
          </p:cNvSpPr>
          <p:nvPr>
            <p:ph type="dt" idx="10"/>
          </p:nvPr>
        </p:nvSpPr>
        <p:spPr/>
        <p:txBody>
          <a:bodyPr/>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5" name="Slide Number Placeholder 4"/>
          <p:cNvSpPr>
            <a:spLocks noGrp="1"/>
          </p:cNvSpPr>
          <p:nvPr>
            <p:ph type="sldNum" idx="11"/>
          </p:nvPr>
        </p:nvSpPr>
        <p:spPr/>
        <p:txBody>
          <a:bodyPr/>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
        <p:nvSpPr>
          <p:cNvPr id="4" name="Date Placeholder 3"/>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5" name="Slide Number Placeholder 4"/>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274638"/>
            <a:ext cx="2057003" cy="5849937"/>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51763" cy="5849937"/>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pPr fontAlgn="base"/>
            <a:r>
              <a:rPr lang="en-US" strike="noStrike" noProof="1" smtClean="0"/>
              <a:t>Click to edit Master title style</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en-US" strike="noStrike" noProof="1" smtClean="0"/>
              <a:t>Click to edit Master subtitle style</a:t>
            </a:r>
            <a:endParaRPr 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Content Placeholder 2"/>
          <p:cNvSpPr>
            <a:spLocks noGrp="1"/>
          </p:cNvSpPr>
          <p:nvPr>
            <p:ph sz="half" idx="1"/>
          </p:nvPr>
        </p:nvSpPr>
        <p:spPr>
          <a:xfrm>
            <a:off x="457200"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653487" y="1600200"/>
            <a:ext cx="4031726" cy="4524375"/>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Date Placeholder 4"/>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6" name="Slide Number Placeholder 5"/>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8210" y="274638"/>
            <a:ext cx="2057003" cy="5849937"/>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274638"/>
            <a:ext cx="6051763" cy="5849937"/>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4" name="Content Placeholder 3"/>
          <p:cNvSpPr>
            <a:spLocks noGrp="1"/>
          </p:cNvSpPr>
          <p:nvPr>
            <p:ph sz="half" idx="2"/>
          </p:nvPr>
        </p:nvSpPr>
        <p:spPr>
          <a:xfrm>
            <a:off x="629841" y="2505075"/>
            <a:ext cx="3868340"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en-US" strike="noStrike" noProof="1" smtClean="0"/>
              <a:t>Click to edit Master text styles</a:t>
            </a:r>
            <a:endParaRPr lang="en-US" strike="noStrike" noProof="1" smtClean="0"/>
          </a:p>
        </p:txBody>
      </p:sp>
      <p:sp>
        <p:nvSpPr>
          <p:cNvPr id="6" name="Content Placeholder 5"/>
          <p:cNvSpPr>
            <a:spLocks noGrp="1"/>
          </p:cNvSpPr>
          <p:nvPr>
            <p:ph sz="quarter" idx="4"/>
          </p:nvPr>
        </p:nvSpPr>
        <p:spPr>
          <a:xfrm>
            <a:off x="4629150" y="2505075"/>
            <a:ext cx="3887391" cy="3684588"/>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7" name="Date Placeholder 6"/>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8" name="Slide Number Placeholder 7"/>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smtClean="0"/>
              <a:t>Click to edit Master title style</a:t>
            </a:r>
            <a:endParaRPr lang="en-US" strike="noStrike" noProof="1"/>
          </a:p>
        </p:txBody>
      </p:sp>
      <p:sp>
        <p:nvSpPr>
          <p:cNvPr id="3" name="Date Placeholder 2"/>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4" name="Slide Number Placeholder 3"/>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3" name="Slide Number Placeholder 2"/>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6" name="Slide Number Placeholder 5"/>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en-US" strike="noStrike" noProof="1" smtClean="0"/>
              <a:t>Click to edit Master text styles</a:t>
            </a:r>
            <a:endParaRPr lang="en-US" strike="noStrike" noProof="1" smtClean="0"/>
          </a:p>
        </p:txBody>
      </p:sp>
      <p:sp>
        <p:nvSpPr>
          <p:cNvPr id="5" name="Date Placeholder 4"/>
          <p:cNvSpPr>
            <a:spLocks noGrp="1"/>
          </p:cNvSpPr>
          <p:nvPr>
            <p:ph type="dt" idx="10"/>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6" name="Slide Number Placeholder 5"/>
          <p:cNvSpPr>
            <a:spLocks noGrp="1"/>
          </p:cNvSpPr>
          <p:nvPr>
            <p:ph type="sldNum" idx="11"/>
          </p:nvPr>
        </p:nvSpPr>
        <p:spPr/>
        <p:txBody>
          <a:bodyPr/>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3.jpeg"/><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3.jpeg"/><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026" name="Title 1024"/>
          <p:cNvSpPr>
            <a:spLocks noGrp="1"/>
          </p:cNvSpPr>
          <p:nvPr>
            <p:ph type="title"/>
          </p:nvPr>
        </p:nvSpPr>
        <p:spPr>
          <a:xfrm>
            <a:off x="457200" y="274638"/>
            <a:ext cx="8228013" cy="1141412"/>
          </a:xfrm>
          <a:prstGeom prst="rect">
            <a:avLst/>
          </a:prstGeom>
          <a:noFill/>
          <a:ln w="9525">
            <a:noFill/>
          </a:ln>
        </p:spPr>
        <p:txBody>
          <a:bodyPr wrap="square" lIns="90000" tIns="46800" rIns="90000" bIns="46800" anchor="ctr"/>
          <a:p>
            <a:pPr lvl="0" indent="0"/>
            <a:r>
              <a:rPr lang="en-US" altLang="zh-CN" dirty="0"/>
              <a:t>Click to edit the title text format</a:t>
            </a:r>
            <a:endParaRPr lang="en-US" altLang="zh-CN" dirty="0"/>
          </a:p>
        </p:txBody>
      </p:sp>
      <p:sp>
        <p:nvSpPr>
          <p:cNvPr id="1027" name="Text Placeholder 1025"/>
          <p:cNvSpPr>
            <a:spLocks noGrp="1"/>
          </p:cNvSpPr>
          <p:nvPr>
            <p:ph type="body"/>
          </p:nvPr>
        </p:nvSpPr>
        <p:spPr>
          <a:xfrm>
            <a:off x="457200" y="1600200"/>
            <a:ext cx="8228013" cy="4524375"/>
          </a:xfrm>
          <a:prstGeom prst="rect">
            <a:avLst/>
          </a:prstGeom>
          <a:noFill/>
          <a:ln w="9525">
            <a:noFill/>
          </a:ln>
        </p:spPr>
        <p:txBody>
          <a:bodyPr wrap="square" lIns="90000" tIns="46800" rIns="90000" bIns="46800" anchor="t"/>
          <a:p>
            <a:pPr lvl="0" indent="-342900"/>
            <a:r>
              <a:rPr lang="en-US" altLang="zh-CN" dirty="0"/>
              <a:t>Click to edit the outline text format</a:t>
            </a:r>
            <a:endParaRPr lang="en-US" altLang="zh-CN" dirty="0"/>
          </a:p>
          <a:p>
            <a:pPr lvl="1" indent="-285750"/>
            <a:r>
              <a:rPr lang="en-US" altLang="zh-CN" dirty="0"/>
              <a:t>Second Outline Level</a:t>
            </a:r>
            <a:endParaRPr lang="en-US" altLang="zh-CN" dirty="0"/>
          </a:p>
          <a:p>
            <a:pPr lvl="2" indent="-228600"/>
            <a:r>
              <a:rPr lang="en-US" altLang="zh-CN" dirty="0"/>
              <a:t>Third Outline Level</a:t>
            </a:r>
            <a:endParaRPr lang="en-US" altLang="zh-CN" dirty="0"/>
          </a:p>
          <a:p>
            <a:pPr lvl="3" indent="-228600"/>
            <a:r>
              <a:rPr lang="en-US" altLang="zh-CN" dirty="0"/>
              <a:t>Fourth Outline Level</a:t>
            </a:r>
            <a:endParaRPr lang="en-US" altLang="zh-CN" dirty="0"/>
          </a:p>
          <a:p>
            <a:pPr lvl="4" indent="-228600"/>
            <a:r>
              <a:rPr lang="en-US" altLang="zh-CN" dirty="0"/>
              <a:t>Fifth Outline Level</a:t>
            </a:r>
            <a:endParaRPr lang="en-US" altLang="zh-CN" dirty="0"/>
          </a:p>
          <a:p>
            <a:pPr lvl="4" indent="-228600"/>
            <a:r>
              <a:rPr lang="en-US" altLang="zh-CN" dirty="0"/>
              <a:t>Sixth Outline Level</a:t>
            </a:r>
            <a:endParaRPr lang="en-US" altLang="zh-CN" dirty="0"/>
          </a:p>
          <a:p>
            <a:pPr lvl="4" indent="-228600"/>
            <a:r>
              <a:rPr lang="en-US" altLang="zh-CN" dirty="0"/>
              <a:t>Seventh Outline Level</a:t>
            </a:r>
            <a:endParaRPr lang="en-US" altLang="zh-CN" dirty="0"/>
          </a:p>
        </p:txBody>
      </p:sp>
      <p:sp>
        <p:nvSpPr>
          <p:cNvPr id="2" name="Date Placeholder 1026"/>
          <p:cNvSpPr>
            <a:spLocks noGrp="1"/>
          </p:cNvSpPr>
          <p:nvPr>
            <p:ph type="dt"/>
          </p:nvPr>
        </p:nvSpPr>
        <p:spPr>
          <a:xfrm>
            <a:off x="457200" y="6356350"/>
            <a:ext cx="2132013" cy="363538"/>
          </a:xfrm>
          <a:prstGeom prst="rect">
            <a:avLst/>
          </a:prstGeom>
          <a:noFill/>
          <a:ln w="9525">
            <a:noFill/>
          </a:ln>
        </p:spPr>
        <p:txBody>
          <a:bodyPr wrap="square" lIns="90000" tIns="46800" rIns="90000" bIns="46800" anchor="ctr"/>
          <a:lstStyle>
            <a:lvl1pPr>
              <a:defRPr/>
            </a:lvl1pPr>
          </a:lstStyle>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trike="noStrike" noProof="1" dirty="0" err="1"/>
          </a:p>
        </p:txBody>
      </p:sp>
      <p:sp>
        <p:nvSpPr>
          <p:cNvPr id="1029" name="Text Box 1027"/>
          <p:cNvSpPr txBox="1"/>
          <p:nvPr/>
        </p:nvSpPr>
        <p:spPr>
          <a:xfrm>
            <a:off x="3124200" y="6356350"/>
            <a:ext cx="2895600" cy="365125"/>
          </a:xfrm>
          <a:prstGeom prst="rect">
            <a:avLst/>
          </a:prstGeom>
          <a:noFill/>
          <a:ln w="9525">
            <a:noFill/>
          </a:ln>
        </p:spPr>
        <p:txBody>
          <a:bodyPr anchor="t"/>
          <a:p>
            <a:pPr lvl="0" indent="0"/>
            <a:endParaRPr lang="en-US" altLang="zh-CN">
              <a:latin typeface="Calibri" panose="020F0502020204030204" pitchFamily="32" charset="0"/>
            </a:endParaRPr>
          </a:p>
        </p:txBody>
      </p:sp>
      <p:sp>
        <p:nvSpPr>
          <p:cNvPr id="3" name="Slide Number Placeholder 1028"/>
          <p:cNvSpPr>
            <a:spLocks noGrp="1"/>
          </p:cNvSpPr>
          <p:nvPr>
            <p:ph type="sldNum"/>
          </p:nvPr>
        </p:nvSpPr>
        <p:spPr>
          <a:xfrm>
            <a:off x="6553200" y="6356350"/>
            <a:ext cx="2132013" cy="363538"/>
          </a:xfrm>
          <a:prstGeom prst="rect">
            <a:avLst/>
          </a:prstGeom>
          <a:noFill/>
          <a:ln w="9525">
            <a:noFill/>
          </a:ln>
        </p:spPr>
        <p:txBody>
          <a:bodyPr wrap="square" lIns="90000" tIns="46800" rIns="90000" bIns="46800" anchor="ctr"/>
          <a:lstStyle>
            <a:lvl1pPr>
              <a:defRPr/>
            </a:lvl1pPr>
          </a:lstStyle>
          <a:p>
            <a:pPr lvl="0" defTabSz="0" eaLnBrk="1" fontAlgn="base" hangingPunct="1">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trike="noStrike" noProof="1" dirty="0" err="1">
                <a:latin typeface="Calibri" panose="020F0502020204030204" pitchFamily="32" charset="0"/>
                <a:ea typeface="MS PGothic" panose="020B0600070205080204" pitchFamily="32" charset="-128"/>
                <a:cs typeface="+mn-cs"/>
              </a:rPr>
            </a:fld>
            <a:endParaRPr lang="en-US" altLang="x-none" strike="noStrike" noProof="1" dirty="0" err="1"/>
          </a:p>
        </p:txBody>
      </p:sp>
      <p:sp>
        <p:nvSpPr>
          <p:cNvPr id="1031" name="Text Box 1029"/>
          <p:cNvSpPr txBox="1"/>
          <p:nvPr/>
        </p:nvSpPr>
        <p:spPr>
          <a:xfrm>
            <a:off x="6705600" y="6508750"/>
            <a:ext cx="2133600" cy="365125"/>
          </a:xfrm>
          <a:prstGeom prst="rect">
            <a:avLst/>
          </a:prstGeom>
          <a:noFill/>
          <a:ln w="9525">
            <a:noFill/>
          </a:ln>
        </p:spPr>
        <p:txBody>
          <a:bodyPr wrap="square" lIns="90000" tIns="46800" rIns="90000" bIns="46800" anchor="t"/>
          <a:p>
            <a:pPr lvl="0" indent="0"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z="1800" dirty="0" err="1">
                <a:solidFill>
                  <a:srgbClr val="000000"/>
                </a:solidFill>
                <a:latin typeface="Calibri" panose="020F0502020204030204" pitchFamily="32" charset="0"/>
              </a:rPr>
            </a:fld>
            <a:endParaRPr lang="en-US" altLang="x-none" sz="1800" dirty="0" err="1">
              <a:solidFill>
                <a:srgbClr val="000000"/>
              </a:solidFill>
              <a:latin typeface="Calibri" panose="020F0502020204030204" pitchFamily="32" charset="0"/>
            </a:endParaRPr>
          </a:p>
        </p:txBody>
      </p:sp>
      <p:pic>
        <p:nvPicPr>
          <p:cNvPr id="1032" name="Picture 1030"/>
          <p:cNvPicPr>
            <a:picLocks noChangeAspect="1"/>
          </p:cNvPicPr>
          <p:nvPr/>
        </p:nvPicPr>
        <p:blipFill>
          <a:blip r:embed="rId12"/>
          <a:stretch>
            <a:fillRect/>
          </a:stretch>
        </p:blipFill>
        <p:spPr>
          <a:xfrm>
            <a:off x="0" y="0"/>
            <a:ext cx="9144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mj-lt"/>
          <a:ea typeface="+mj-ea"/>
          <a:cs typeface="+mj-cs"/>
        </a:defRPr>
      </a:lvl1pPr>
      <a:lvl2pPr marL="742950" lvl="1" indent="-28575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2pPr>
      <a:lvl3pPr marL="1143000" lvl="2"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3pPr>
      <a:lvl4pPr marL="1600200" lvl="3"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4pPr>
      <a:lvl5pPr marL="2057400" lvl="4"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Calibri" panose="020F0502020204030204" pitchFamily="32"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Calibri" panose="020F0502020204030204" pitchFamily="32"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050" name="Text Box 2048"/>
          <p:cNvSpPr txBox="1"/>
          <p:nvPr/>
        </p:nvSpPr>
        <p:spPr>
          <a:xfrm>
            <a:off x="6705600" y="6508750"/>
            <a:ext cx="2133600" cy="365125"/>
          </a:xfrm>
          <a:prstGeom prst="rect">
            <a:avLst/>
          </a:prstGeom>
          <a:noFill/>
          <a:ln w="9525">
            <a:noFill/>
          </a:ln>
        </p:spPr>
        <p:txBody>
          <a:bodyPr wrap="square" lIns="90000" tIns="46800" rIns="90000" bIns="46800" anchor="t"/>
          <a:p>
            <a:pPr lvl="0" indent="0"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z="1800" dirty="0" err="1">
                <a:solidFill>
                  <a:srgbClr val="000000"/>
                </a:solidFill>
                <a:latin typeface="Calibri" panose="020F0502020204030204" pitchFamily="32" charset="0"/>
              </a:rPr>
            </a:fld>
            <a:endParaRPr lang="en-US" altLang="x-none" sz="1800" dirty="0" err="1">
              <a:solidFill>
                <a:srgbClr val="000000"/>
              </a:solidFill>
              <a:latin typeface="Calibri" panose="020F0502020204030204" pitchFamily="32" charset="0"/>
            </a:endParaRPr>
          </a:p>
        </p:txBody>
      </p:sp>
      <p:pic>
        <p:nvPicPr>
          <p:cNvPr id="2051" name="Picture 2049"/>
          <p:cNvPicPr>
            <a:picLocks noChangeAspect="1"/>
          </p:cNvPicPr>
          <p:nvPr/>
        </p:nvPicPr>
        <p:blipFill>
          <a:blip r:embed="rId12"/>
          <a:stretch>
            <a:fillRect/>
          </a:stretch>
        </p:blipFill>
        <p:spPr>
          <a:xfrm>
            <a:off x="0" y="0"/>
            <a:ext cx="9144000" cy="6858000"/>
          </a:xfrm>
          <a:prstGeom prst="rect">
            <a:avLst/>
          </a:prstGeom>
          <a:noFill/>
          <a:ln w="9525">
            <a:noFill/>
          </a:ln>
        </p:spPr>
      </p:pic>
      <p:pic>
        <p:nvPicPr>
          <p:cNvPr id="2052" name="Picture 2050"/>
          <p:cNvPicPr>
            <a:picLocks noChangeAspect="1"/>
          </p:cNvPicPr>
          <p:nvPr/>
        </p:nvPicPr>
        <p:blipFill>
          <a:blip r:embed="rId13"/>
          <a:stretch>
            <a:fillRect/>
          </a:stretch>
        </p:blipFill>
        <p:spPr>
          <a:xfrm>
            <a:off x="3352800" y="0"/>
            <a:ext cx="2347913" cy="2414588"/>
          </a:xfrm>
          <a:prstGeom prst="rect">
            <a:avLst/>
          </a:prstGeom>
          <a:noFill/>
          <a:ln w="9525">
            <a:noFill/>
          </a:ln>
        </p:spPr>
      </p:pic>
      <p:sp>
        <p:nvSpPr>
          <p:cNvPr id="2053" name="Title 2051"/>
          <p:cNvSpPr>
            <a:spLocks noGrp="1"/>
          </p:cNvSpPr>
          <p:nvPr>
            <p:ph type="title"/>
          </p:nvPr>
        </p:nvSpPr>
        <p:spPr>
          <a:xfrm>
            <a:off x="457200" y="274638"/>
            <a:ext cx="8228013" cy="1141412"/>
          </a:xfrm>
          <a:prstGeom prst="rect">
            <a:avLst/>
          </a:prstGeom>
          <a:noFill/>
          <a:ln w="9525">
            <a:noFill/>
          </a:ln>
        </p:spPr>
        <p:txBody>
          <a:bodyPr wrap="square" lIns="90000" tIns="46800" rIns="90000" bIns="46800" anchor="ctr"/>
          <a:p>
            <a:pPr lvl="0" indent="0"/>
            <a:r>
              <a:rPr lang="en-US" altLang="zh-CN" dirty="0"/>
              <a:t>Click to edit the title text format</a:t>
            </a:r>
            <a:endParaRPr lang="en-US" altLang="zh-CN" dirty="0"/>
          </a:p>
        </p:txBody>
      </p:sp>
      <p:sp>
        <p:nvSpPr>
          <p:cNvPr id="2054" name="Text Placeholder 2052"/>
          <p:cNvSpPr>
            <a:spLocks noGrp="1"/>
          </p:cNvSpPr>
          <p:nvPr>
            <p:ph type="body"/>
          </p:nvPr>
        </p:nvSpPr>
        <p:spPr>
          <a:xfrm>
            <a:off x="457200" y="1600200"/>
            <a:ext cx="8228013" cy="4524375"/>
          </a:xfrm>
          <a:prstGeom prst="rect">
            <a:avLst/>
          </a:prstGeom>
          <a:noFill/>
          <a:ln w="9525">
            <a:noFill/>
          </a:ln>
        </p:spPr>
        <p:txBody>
          <a:bodyPr wrap="square" lIns="90000" tIns="46800" rIns="90000" bIns="46800" anchor="t"/>
          <a:p>
            <a:pPr lvl="0" indent="-342900"/>
            <a:r>
              <a:rPr lang="en-US" altLang="zh-CN" dirty="0"/>
              <a:t>Click to edit the outline text format</a:t>
            </a:r>
            <a:endParaRPr lang="en-US" altLang="zh-CN" dirty="0"/>
          </a:p>
          <a:p>
            <a:pPr lvl="1" indent="-285750"/>
            <a:r>
              <a:rPr lang="en-US" altLang="zh-CN" dirty="0"/>
              <a:t>Second Outline Level</a:t>
            </a:r>
            <a:endParaRPr lang="en-US" altLang="zh-CN" dirty="0"/>
          </a:p>
          <a:p>
            <a:pPr lvl="2" indent="-228600"/>
            <a:r>
              <a:rPr lang="en-US" altLang="zh-CN" dirty="0"/>
              <a:t>Third Outline Level</a:t>
            </a:r>
            <a:endParaRPr lang="en-US" altLang="zh-CN" dirty="0"/>
          </a:p>
          <a:p>
            <a:pPr lvl="3" indent="-228600"/>
            <a:r>
              <a:rPr lang="en-US" altLang="zh-CN" dirty="0"/>
              <a:t>Fourth Outline Level</a:t>
            </a:r>
            <a:endParaRPr lang="en-US" altLang="zh-CN" dirty="0"/>
          </a:p>
          <a:p>
            <a:pPr lvl="4" indent="-228600"/>
            <a:r>
              <a:rPr lang="en-US" altLang="zh-CN" dirty="0"/>
              <a:t>Fifth Outline Level</a:t>
            </a:r>
            <a:endParaRPr lang="en-US" altLang="zh-CN" dirty="0"/>
          </a:p>
          <a:p>
            <a:pPr lvl="4" indent="-228600"/>
            <a:r>
              <a:rPr lang="en-US" altLang="zh-CN" dirty="0"/>
              <a:t>Sixth Outline Level</a:t>
            </a:r>
            <a:endParaRPr lang="en-US" altLang="zh-CN" dirty="0"/>
          </a:p>
          <a:p>
            <a:pPr lvl="4" indent="-228600"/>
            <a:r>
              <a:rPr lang="en-US" altLang="zh-CN" dirty="0"/>
              <a:t>Seventh Outline Level</a:t>
            </a:r>
            <a:endParaRPr lang="en-US" altLang="zh-CN" dirty="0"/>
          </a:p>
        </p:txBody>
      </p:sp>
      <p:sp>
        <p:nvSpPr>
          <p:cNvPr id="2" name="Date Placeholder 2053"/>
          <p:cNvSpPr>
            <a:spLocks noGrp="1"/>
          </p:cNvSpPr>
          <p:nvPr>
            <p:ph type="dt"/>
          </p:nvPr>
        </p:nvSpPr>
        <p:spPr>
          <a:xfrm>
            <a:off x="457200" y="6356350"/>
            <a:ext cx="2132013" cy="363538"/>
          </a:xfrm>
          <a:prstGeom prst="rect">
            <a:avLst/>
          </a:prstGeom>
          <a:noFill/>
          <a:ln w="9525">
            <a:noFill/>
          </a:ln>
        </p:spPr>
        <p:txBody>
          <a:bodyPr wrap="square" lIns="90000" tIns="46800" rIns="90000" bIns="46800" anchor="ctr"/>
          <a:lstStyle>
            <a:lvl1pPr>
              <a:defRPr sz="1200">
                <a:solidFill>
                  <a:srgbClr val="898989"/>
                </a:solidFill>
                <a:latin typeface="Times New Roman" panose="02020603050405020304" pitchFamily="16" charset="0"/>
              </a:defRPr>
            </a:lvl1pPr>
          </a:lstStyle>
          <a:p>
            <a:pPr lvl="0" defTabSz="0" eaLnBrk="1" fontAlgn="base" hangingPunct="1">
              <a:buClrTx/>
              <a:buSzPct val="100000"/>
              <a:buNone/>
              <a:tabLst>
                <a:tab pos="457200" algn="l"/>
                <a:tab pos="914400" algn="l"/>
                <a:tab pos="1371600" algn="l"/>
                <a:tab pos="1828800" algn="l"/>
              </a:tabLst>
            </a:pPr>
            <a:endParaRPr lang="en-US" altLang="x-none" strike="noStrike" noProof="1" dirty="0" err="1">
              <a:cs typeface="Segoe UI" panose="020B0502040204020203" charset="0"/>
            </a:endParaRPr>
          </a:p>
        </p:txBody>
      </p:sp>
      <p:sp>
        <p:nvSpPr>
          <p:cNvPr id="2056" name="Text Box 2054"/>
          <p:cNvSpPr txBox="1"/>
          <p:nvPr/>
        </p:nvSpPr>
        <p:spPr>
          <a:xfrm>
            <a:off x="3124200" y="6356350"/>
            <a:ext cx="2895600" cy="365125"/>
          </a:xfrm>
          <a:prstGeom prst="rect">
            <a:avLst/>
          </a:prstGeom>
          <a:noFill/>
          <a:ln w="9525">
            <a:noFill/>
          </a:ln>
        </p:spPr>
        <p:txBody>
          <a:bodyPr anchor="t"/>
          <a:p>
            <a:pPr lvl="0" indent="0"/>
            <a:endParaRPr lang="en-US" altLang="zh-CN">
              <a:latin typeface="Calibri" panose="020F0502020204030204" pitchFamily="32" charset="0"/>
            </a:endParaRPr>
          </a:p>
        </p:txBody>
      </p:sp>
      <p:sp>
        <p:nvSpPr>
          <p:cNvPr id="3" name="Slide Number Placeholder 2055"/>
          <p:cNvSpPr>
            <a:spLocks noGrp="1"/>
          </p:cNvSpPr>
          <p:nvPr>
            <p:ph type="sldNum"/>
          </p:nvPr>
        </p:nvSpPr>
        <p:spPr>
          <a:xfrm>
            <a:off x="6553200" y="6356350"/>
            <a:ext cx="2132013" cy="363538"/>
          </a:xfrm>
          <a:prstGeom prst="rect">
            <a:avLst/>
          </a:prstGeom>
          <a:noFill/>
          <a:ln w="9525">
            <a:noFill/>
          </a:ln>
        </p:spPr>
        <p:txBody>
          <a:bodyPr wrap="square" lIns="90000" tIns="46800" rIns="90000" bIns="46800" anchor="ctr"/>
          <a:lstStyle>
            <a:lvl1pPr algn="r">
              <a:defRPr sz="1200">
                <a:solidFill>
                  <a:srgbClr val="898989"/>
                </a:solidFill>
                <a:latin typeface="Times New Roman" panose="02020603050405020304" pitchFamily="16" charset="0"/>
              </a:defRPr>
            </a:lvl1pPr>
          </a:lstStyle>
          <a:p>
            <a:pPr lvl="0" defTabSz="0" eaLnBrk="1" fontAlgn="base" hangingPunct="1">
              <a:buClrTx/>
              <a:buSzPct val="100000"/>
              <a:buNone/>
              <a:tabLst>
                <a:tab pos="457200" algn="l"/>
                <a:tab pos="914400" algn="l"/>
                <a:tab pos="1371600" algn="l"/>
                <a:tab pos="1828800" algn="l"/>
              </a:tabLst>
            </a:pPr>
            <a:fld id="{9A0DB2DC-4C9A-4742-B13C-FB6460FD3503}" type="slidenum">
              <a:rPr lang="en-US" altLang="x-none" strike="noStrike" noProof="1" dirty="0" err="1">
                <a:latin typeface="Times New Roman" panose="02020603050405020304" pitchFamily="16" charset="0"/>
                <a:ea typeface="MS PGothic" panose="020B0600070205080204" pitchFamily="32" charset="-128"/>
                <a:cs typeface="Segoe UI" panose="020B0502040204020203" charset="0"/>
              </a:rPr>
            </a:fld>
            <a:endParaRPr lang="en-US" altLang="x-none" strike="noStrike" noProof="1" dirty="0" err="1">
              <a:cs typeface="Segoe UI" panose="020B0502040204020203"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mj-lt"/>
          <a:ea typeface="+mj-ea"/>
          <a:cs typeface="+mj-cs"/>
        </a:defRPr>
      </a:lvl1pPr>
      <a:lvl2pPr marL="742950" lvl="1" indent="-28575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2pPr>
      <a:lvl3pPr marL="1143000" lvl="2"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3pPr>
      <a:lvl4pPr marL="1600200" lvl="3"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4pPr>
      <a:lvl5pPr marL="2057400" lvl="4"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Calibri" panose="020F0502020204030204" pitchFamily="32"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Calibri" panose="020F0502020204030204" pitchFamily="32"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Text Box 3072"/>
          <p:cNvSpPr txBox="1"/>
          <p:nvPr/>
        </p:nvSpPr>
        <p:spPr>
          <a:xfrm>
            <a:off x="6705600" y="6508750"/>
            <a:ext cx="2133600" cy="365125"/>
          </a:xfrm>
          <a:prstGeom prst="rect">
            <a:avLst/>
          </a:prstGeom>
          <a:noFill/>
          <a:ln w="9525">
            <a:noFill/>
          </a:ln>
        </p:spPr>
        <p:txBody>
          <a:bodyPr wrap="square" lIns="90000" tIns="46800" rIns="90000" bIns="46800" anchor="t"/>
          <a:p>
            <a:pPr lvl="0" indent="0"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z="1800" dirty="0" err="1">
                <a:solidFill>
                  <a:srgbClr val="000000"/>
                </a:solidFill>
                <a:latin typeface="Calibri" panose="020F0502020204030204" pitchFamily="32" charset="0"/>
              </a:rPr>
            </a:fld>
            <a:endParaRPr lang="en-US" altLang="x-none" sz="1800" dirty="0" err="1">
              <a:solidFill>
                <a:srgbClr val="000000"/>
              </a:solidFill>
              <a:latin typeface="Calibri" panose="020F0502020204030204" pitchFamily="32" charset="0"/>
            </a:endParaRPr>
          </a:p>
        </p:txBody>
      </p:sp>
      <p:pic>
        <p:nvPicPr>
          <p:cNvPr id="3075" name="Picture 3073"/>
          <p:cNvPicPr>
            <a:picLocks noChangeAspect="1"/>
          </p:cNvPicPr>
          <p:nvPr/>
        </p:nvPicPr>
        <p:blipFill>
          <a:blip r:embed="rId12"/>
          <a:stretch>
            <a:fillRect/>
          </a:stretch>
        </p:blipFill>
        <p:spPr>
          <a:xfrm>
            <a:off x="0" y="0"/>
            <a:ext cx="9144000" cy="6858000"/>
          </a:xfrm>
          <a:prstGeom prst="rect">
            <a:avLst/>
          </a:prstGeom>
          <a:noFill/>
          <a:ln w="9525">
            <a:noFill/>
          </a:ln>
        </p:spPr>
      </p:pic>
      <p:pic>
        <p:nvPicPr>
          <p:cNvPr id="3076" name="Picture 3074"/>
          <p:cNvPicPr>
            <a:picLocks noChangeAspect="1"/>
          </p:cNvPicPr>
          <p:nvPr/>
        </p:nvPicPr>
        <p:blipFill>
          <a:blip r:embed="rId13"/>
          <a:stretch>
            <a:fillRect/>
          </a:stretch>
        </p:blipFill>
        <p:spPr>
          <a:xfrm>
            <a:off x="0" y="0"/>
            <a:ext cx="9142413" cy="6858000"/>
          </a:xfrm>
          <a:prstGeom prst="rect">
            <a:avLst/>
          </a:prstGeom>
          <a:noFill/>
          <a:ln w="9525">
            <a:noFill/>
          </a:ln>
        </p:spPr>
      </p:pic>
      <p:pic>
        <p:nvPicPr>
          <p:cNvPr id="3077" name="Picture 3075"/>
          <p:cNvPicPr>
            <a:picLocks noChangeAspect="1"/>
          </p:cNvPicPr>
          <p:nvPr/>
        </p:nvPicPr>
        <p:blipFill>
          <a:blip r:embed="rId14"/>
          <a:stretch>
            <a:fillRect/>
          </a:stretch>
        </p:blipFill>
        <p:spPr>
          <a:xfrm>
            <a:off x="119063" y="111125"/>
            <a:ext cx="693737" cy="712788"/>
          </a:xfrm>
          <a:prstGeom prst="rect">
            <a:avLst/>
          </a:prstGeom>
          <a:noFill/>
          <a:ln w="9525">
            <a:noFill/>
          </a:ln>
        </p:spPr>
      </p:pic>
      <p:sp>
        <p:nvSpPr>
          <p:cNvPr id="3078" name="Title 3076"/>
          <p:cNvSpPr>
            <a:spLocks noGrp="1"/>
          </p:cNvSpPr>
          <p:nvPr>
            <p:ph type="title"/>
          </p:nvPr>
        </p:nvSpPr>
        <p:spPr>
          <a:xfrm>
            <a:off x="457200" y="274638"/>
            <a:ext cx="8228013" cy="1141412"/>
          </a:xfrm>
          <a:prstGeom prst="rect">
            <a:avLst/>
          </a:prstGeom>
          <a:noFill/>
          <a:ln w="9525">
            <a:noFill/>
          </a:ln>
        </p:spPr>
        <p:txBody>
          <a:bodyPr wrap="square" lIns="90000" tIns="46800" rIns="90000" bIns="46800" anchor="ctr"/>
          <a:p>
            <a:pPr lvl="0" indent="0"/>
            <a:r>
              <a:rPr lang="en-US" altLang="zh-CN" dirty="0"/>
              <a:t>Click to edit the title text format</a:t>
            </a:r>
            <a:endParaRPr lang="en-US" altLang="zh-CN" dirty="0"/>
          </a:p>
        </p:txBody>
      </p:sp>
      <p:sp>
        <p:nvSpPr>
          <p:cNvPr id="3079" name="Text Placeholder 3077"/>
          <p:cNvSpPr>
            <a:spLocks noGrp="1"/>
          </p:cNvSpPr>
          <p:nvPr>
            <p:ph type="body"/>
          </p:nvPr>
        </p:nvSpPr>
        <p:spPr>
          <a:xfrm>
            <a:off x="457200" y="1600200"/>
            <a:ext cx="8228013" cy="4524375"/>
          </a:xfrm>
          <a:prstGeom prst="rect">
            <a:avLst/>
          </a:prstGeom>
          <a:noFill/>
          <a:ln w="9525">
            <a:noFill/>
          </a:ln>
        </p:spPr>
        <p:txBody>
          <a:bodyPr wrap="square" lIns="90000" tIns="46800" rIns="90000" bIns="46800" anchor="t"/>
          <a:p>
            <a:pPr lvl="0" indent="-342900"/>
            <a:r>
              <a:rPr lang="en-US" altLang="zh-CN" dirty="0"/>
              <a:t>Click to edit the outline text format</a:t>
            </a:r>
            <a:endParaRPr lang="en-US" altLang="zh-CN" dirty="0"/>
          </a:p>
          <a:p>
            <a:pPr lvl="1" indent="-285750"/>
            <a:r>
              <a:rPr lang="en-US" altLang="zh-CN" dirty="0"/>
              <a:t>Second Outline Level</a:t>
            </a:r>
            <a:endParaRPr lang="en-US" altLang="zh-CN" dirty="0"/>
          </a:p>
          <a:p>
            <a:pPr lvl="2" indent="-228600"/>
            <a:r>
              <a:rPr lang="en-US" altLang="zh-CN" dirty="0"/>
              <a:t>Third Outline Level</a:t>
            </a:r>
            <a:endParaRPr lang="en-US" altLang="zh-CN" dirty="0"/>
          </a:p>
          <a:p>
            <a:pPr lvl="3" indent="-228600"/>
            <a:r>
              <a:rPr lang="en-US" altLang="zh-CN" dirty="0"/>
              <a:t>Fourth Outline Level</a:t>
            </a:r>
            <a:endParaRPr lang="en-US" altLang="zh-CN" dirty="0"/>
          </a:p>
          <a:p>
            <a:pPr lvl="4" indent="-228600"/>
            <a:r>
              <a:rPr lang="en-US" altLang="zh-CN" dirty="0"/>
              <a:t>Fifth Outline Level</a:t>
            </a:r>
            <a:endParaRPr lang="en-US" altLang="zh-CN" dirty="0"/>
          </a:p>
          <a:p>
            <a:pPr lvl="4" indent="-228600"/>
            <a:r>
              <a:rPr lang="en-US" altLang="zh-CN" dirty="0"/>
              <a:t>Sixth Outline Level</a:t>
            </a:r>
            <a:endParaRPr lang="en-US" altLang="zh-CN" dirty="0"/>
          </a:p>
          <a:p>
            <a:pPr lvl="4" indent="-228600"/>
            <a:r>
              <a:rPr lang="en-US" altLang="zh-CN" dirty="0"/>
              <a:t>Seventh Outline Level</a:t>
            </a:r>
            <a:endParaRPr lang="en-US" altLang="zh-CN"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mj-lt"/>
          <a:ea typeface="+mj-ea"/>
          <a:cs typeface="+mj-cs"/>
        </a:defRPr>
      </a:lvl1pPr>
      <a:lvl2pPr marL="742950" lvl="1" indent="-28575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2pPr>
      <a:lvl3pPr marL="1143000" lvl="2"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3pPr>
      <a:lvl4pPr marL="1600200" lvl="3"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4pPr>
      <a:lvl5pPr marL="2057400" lvl="4"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Calibri" panose="020F0502020204030204" pitchFamily="32"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Calibri" panose="020F0502020204030204" pitchFamily="32"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074" name="Text Box 3072"/>
          <p:cNvSpPr txBox="1"/>
          <p:nvPr/>
        </p:nvSpPr>
        <p:spPr>
          <a:xfrm>
            <a:off x="6705600" y="6508750"/>
            <a:ext cx="2133600" cy="365125"/>
          </a:xfrm>
          <a:prstGeom prst="rect">
            <a:avLst/>
          </a:prstGeom>
          <a:noFill/>
          <a:ln w="9525">
            <a:noFill/>
          </a:ln>
        </p:spPr>
        <p:txBody>
          <a:bodyPr wrap="square" lIns="90000" tIns="46800" rIns="90000" bIns="46800" anchor="t"/>
          <a:p>
            <a:pPr lvl="0" indent="0"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A0DB2DC-4C9A-4742-B13C-FB6460FD3503}" type="slidenum">
              <a:rPr lang="en-US" altLang="x-none" sz="1800" dirty="0" err="1">
                <a:solidFill>
                  <a:srgbClr val="000000"/>
                </a:solidFill>
                <a:latin typeface="Calibri" panose="020F0502020204030204" pitchFamily="32" charset="0"/>
              </a:rPr>
            </a:fld>
            <a:endParaRPr lang="en-US" altLang="x-none" sz="1800" dirty="0" err="1">
              <a:solidFill>
                <a:srgbClr val="000000"/>
              </a:solidFill>
              <a:latin typeface="Calibri" panose="020F0502020204030204" pitchFamily="32" charset="0"/>
            </a:endParaRPr>
          </a:p>
        </p:txBody>
      </p:sp>
      <p:pic>
        <p:nvPicPr>
          <p:cNvPr id="3075" name="Picture 3073"/>
          <p:cNvPicPr>
            <a:picLocks noChangeAspect="1"/>
          </p:cNvPicPr>
          <p:nvPr/>
        </p:nvPicPr>
        <p:blipFill>
          <a:blip r:embed="rId12"/>
          <a:stretch>
            <a:fillRect/>
          </a:stretch>
        </p:blipFill>
        <p:spPr>
          <a:xfrm>
            <a:off x="0" y="0"/>
            <a:ext cx="9144000" cy="6858000"/>
          </a:xfrm>
          <a:prstGeom prst="rect">
            <a:avLst/>
          </a:prstGeom>
          <a:noFill/>
          <a:ln w="9525">
            <a:noFill/>
          </a:ln>
        </p:spPr>
      </p:pic>
      <p:pic>
        <p:nvPicPr>
          <p:cNvPr id="3076" name="Picture 3074"/>
          <p:cNvPicPr>
            <a:picLocks noChangeAspect="1"/>
          </p:cNvPicPr>
          <p:nvPr/>
        </p:nvPicPr>
        <p:blipFill>
          <a:blip r:embed="rId13"/>
          <a:stretch>
            <a:fillRect/>
          </a:stretch>
        </p:blipFill>
        <p:spPr>
          <a:xfrm>
            <a:off x="0" y="0"/>
            <a:ext cx="9142413" cy="6858000"/>
          </a:xfrm>
          <a:prstGeom prst="rect">
            <a:avLst/>
          </a:prstGeom>
          <a:noFill/>
          <a:ln w="9525">
            <a:noFill/>
          </a:ln>
        </p:spPr>
      </p:pic>
      <p:pic>
        <p:nvPicPr>
          <p:cNvPr id="3077" name="Picture 3075"/>
          <p:cNvPicPr>
            <a:picLocks noChangeAspect="1"/>
          </p:cNvPicPr>
          <p:nvPr/>
        </p:nvPicPr>
        <p:blipFill>
          <a:blip r:embed="rId14"/>
          <a:stretch>
            <a:fillRect/>
          </a:stretch>
        </p:blipFill>
        <p:spPr>
          <a:xfrm>
            <a:off x="119063" y="111125"/>
            <a:ext cx="693737" cy="712788"/>
          </a:xfrm>
          <a:prstGeom prst="rect">
            <a:avLst/>
          </a:prstGeom>
          <a:noFill/>
          <a:ln w="9525">
            <a:noFill/>
          </a:ln>
        </p:spPr>
      </p:pic>
      <p:sp>
        <p:nvSpPr>
          <p:cNvPr id="3078" name="Title 3076"/>
          <p:cNvSpPr>
            <a:spLocks noGrp="1"/>
          </p:cNvSpPr>
          <p:nvPr>
            <p:ph type="title"/>
          </p:nvPr>
        </p:nvSpPr>
        <p:spPr>
          <a:xfrm>
            <a:off x="457200" y="274638"/>
            <a:ext cx="8228013" cy="1141412"/>
          </a:xfrm>
          <a:prstGeom prst="rect">
            <a:avLst/>
          </a:prstGeom>
          <a:noFill/>
          <a:ln w="9525">
            <a:noFill/>
          </a:ln>
        </p:spPr>
        <p:txBody>
          <a:bodyPr wrap="square" lIns="90000" tIns="46800" rIns="90000" bIns="46800" anchor="ctr"/>
          <a:p>
            <a:pPr lvl="0" indent="0"/>
            <a:r>
              <a:rPr lang="en-US" altLang="zh-CN" dirty="0"/>
              <a:t>Click to edit the title text format</a:t>
            </a:r>
            <a:endParaRPr lang="en-US" altLang="zh-CN" dirty="0"/>
          </a:p>
        </p:txBody>
      </p:sp>
      <p:sp>
        <p:nvSpPr>
          <p:cNvPr id="3079" name="Text Placeholder 3077"/>
          <p:cNvSpPr>
            <a:spLocks noGrp="1"/>
          </p:cNvSpPr>
          <p:nvPr>
            <p:ph type="body"/>
          </p:nvPr>
        </p:nvSpPr>
        <p:spPr>
          <a:xfrm>
            <a:off x="457200" y="1600200"/>
            <a:ext cx="8228013" cy="4524375"/>
          </a:xfrm>
          <a:prstGeom prst="rect">
            <a:avLst/>
          </a:prstGeom>
          <a:noFill/>
          <a:ln w="9525">
            <a:noFill/>
          </a:ln>
        </p:spPr>
        <p:txBody>
          <a:bodyPr wrap="square" lIns="90000" tIns="46800" rIns="90000" bIns="46800" anchor="t"/>
          <a:p>
            <a:pPr lvl="0" indent="-342900"/>
            <a:r>
              <a:rPr lang="en-US" altLang="zh-CN" dirty="0"/>
              <a:t>Click to edit the outline text format</a:t>
            </a:r>
            <a:endParaRPr lang="en-US" altLang="zh-CN" dirty="0"/>
          </a:p>
          <a:p>
            <a:pPr lvl="1" indent="-285750"/>
            <a:r>
              <a:rPr lang="en-US" altLang="zh-CN" dirty="0"/>
              <a:t>Second Outline Level</a:t>
            </a:r>
            <a:endParaRPr lang="en-US" altLang="zh-CN" dirty="0"/>
          </a:p>
          <a:p>
            <a:pPr lvl="2" indent="-228600"/>
            <a:r>
              <a:rPr lang="en-US" altLang="zh-CN" dirty="0"/>
              <a:t>Third Outline Level</a:t>
            </a:r>
            <a:endParaRPr lang="en-US" altLang="zh-CN" dirty="0"/>
          </a:p>
          <a:p>
            <a:pPr lvl="3" indent="-228600"/>
            <a:r>
              <a:rPr lang="en-US" altLang="zh-CN" dirty="0"/>
              <a:t>Fourth Outline Level</a:t>
            </a:r>
            <a:endParaRPr lang="en-US" altLang="zh-CN" dirty="0"/>
          </a:p>
          <a:p>
            <a:pPr lvl="4" indent="-228600"/>
            <a:r>
              <a:rPr lang="en-US" altLang="zh-CN" dirty="0"/>
              <a:t>Fifth Outline Level</a:t>
            </a:r>
            <a:endParaRPr lang="en-US" altLang="zh-CN" dirty="0"/>
          </a:p>
          <a:p>
            <a:pPr lvl="4" indent="-228600"/>
            <a:r>
              <a:rPr lang="en-US" altLang="zh-CN" dirty="0"/>
              <a:t>Sixth Outline Level</a:t>
            </a:r>
            <a:endParaRPr lang="en-US" altLang="zh-CN" dirty="0"/>
          </a:p>
          <a:p>
            <a:pPr lvl="4" indent="-228600"/>
            <a:r>
              <a:rPr lang="en-US" altLang="zh-CN" dirty="0"/>
              <a:t>Seventh Outline Level</a:t>
            </a:r>
            <a:endParaRPr lang="en-US" altLang="zh-CN"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marL="0" lvl="0" indent="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mj-lt"/>
          <a:ea typeface="+mj-ea"/>
          <a:cs typeface="+mj-cs"/>
        </a:defRPr>
      </a:lvl1pPr>
      <a:lvl2pPr marL="742950" lvl="1" indent="-28575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2pPr>
      <a:lvl3pPr marL="1143000" lvl="2"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3pPr>
      <a:lvl4pPr marL="1600200" lvl="3"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4pPr>
      <a:lvl5pPr marL="2057400" lvl="4" indent="-228600" algn="ctr"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6" charset="0"/>
        <a:buNone/>
        <a:defRPr sz="4400" b="0" i="0" u="none" kern="1200" baseline="0">
          <a:solidFill>
            <a:srgbClr val="000000"/>
          </a:solidFill>
          <a:latin typeface="Calibri" panose="020F0502020204030204" pitchFamily="32" charset="0"/>
          <a:ea typeface="Microsoft YaHei" panose="020B0503020204020204" charset="-122"/>
          <a:cs typeface="+mj-cs"/>
        </a:defRPr>
      </a:lvl5pPr>
    </p:titleStyle>
    <p:bodyStyle>
      <a:lvl1pPr marL="342900" lvl="0" indent="-342900" algn="l" defTabSz="457200" rtl="0" eaLnBrk="0" fontAlgn="base" latinLnBrk="0" hangingPunct="0">
        <a:lnSpc>
          <a:spcPct val="100000"/>
        </a:lnSpc>
        <a:spcBef>
          <a:spcPts val="800"/>
        </a:spcBef>
        <a:spcAft>
          <a:spcPct val="0"/>
        </a:spcAft>
        <a:buClr>
          <a:srgbClr val="000000"/>
        </a:buClr>
        <a:buSzPct val="100000"/>
        <a:buFont typeface="Times New Roman" panose="02020603050405020304" pitchFamily="16" charset="0"/>
        <a:buNone/>
        <a:defRPr sz="3200" b="0" i="0" u="none" kern="1200" baseline="0">
          <a:solidFill>
            <a:srgbClr val="000000"/>
          </a:solidFill>
          <a:latin typeface="+mn-lt"/>
          <a:ea typeface="+mn-ea"/>
          <a:cs typeface="+mn-cs"/>
        </a:defRPr>
      </a:lvl1pPr>
      <a:lvl2pPr marL="742950" lvl="1" indent="-285750" algn="l" defTabSz="457200" rtl="0" eaLnBrk="0" fontAlgn="base" latinLnBrk="0" hangingPunct="0">
        <a:lnSpc>
          <a:spcPct val="100000"/>
        </a:lnSpc>
        <a:spcBef>
          <a:spcPts val="700"/>
        </a:spcBef>
        <a:spcAft>
          <a:spcPct val="0"/>
        </a:spcAft>
        <a:buClr>
          <a:srgbClr val="000000"/>
        </a:buClr>
        <a:buSzPct val="100000"/>
        <a:buFont typeface="Times New Roman" panose="02020603050405020304" pitchFamily="16" charset="0"/>
        <a:buNone/>
        <a:defRPr sz="2800" b="0" i="0" u="none" kern="1200" baseline="0">
          <a:solidFill>
            <a:srgbClr val="000000"/>
          </a:solidFill>
          <a:latin typeface="Calibri" panose="020F0502020204030204" pitchFamily="32" charset="0"/>
          <a:ea typeface="Microsoft YaHei" panose="020B0503020204020204" charset="-122"/>
          <a:cs typeface="+mn-cs"/>
        </a:defRPr>
      </a:lvl2pPr>
      <a:lvl3pPr marL="1143000" lvl="2" indent="-228600" algn="l" defTabSz="457200" rtl="0" eaLnBrk="0" fontAlgn="base" latinLnBrk="0" hangingPunct="0">
        <a:lnSpc>
          <a:spcPct val="100000"/>
        </a:lnSpc>
        <a:spcBef>
          <a:spcPts val="600"/>
        </a:spcBef>
        <a:spcAft>
          <a:spcPct val="0"/>
        </a:spcAft>
        <a:buClr>
          <a:srgbClr val="000000"/>
        </a:buClr>
        <a:buSzPct val="100000"/>
        <a:buFont typeface="Times New Roman" panose="02020603050405020304" pitchFamily="16" charset="0"/>
        <a:buNone/>
        <a:defRPr sz="2400" b="0" i="0" u="none" kern="1200" baseline="0">
          <a:solidFill>
            <a:srgbClr val="000000"/>
          </a:solidFill>
          <a:latin typeface="Calibri" panose="020F0502020204030204" pitchFamily="32" charset="0"/>
          <a:ea typeface="Microsoft YaHei" panose="020B0503020204020204" charset="-122"/>
          <a:cs typeface="+mn-cs"/>
        </a:defRPr>
      </a:lvl3pPr>
      <a:lvl4pPr marL="1600200" lvl="3"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4pPr>
      <a:lvl5pPr marL="2057400" lvl="4"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5pPr>
      <a:lvl6pPr marL="2514600" lvl="5"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6pPr>
      <a:lvl7pPr marL="2971800" lvl="6"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7pPr>
      <a:lvl8pPr marL="3429000" lvl="7"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8pPr>
      <a:lvl9pPr marL="3886200" lvl="8" indent="-228600" algn="l" defTabSz="457200" rtl="0" eaLnBrk="0" fontAlgn="base" latinLnBrk="0" hangingPunct="0">
        <a:lnSpc>
          <a:spcPct val="100000"/>
        </a:lnSpc>
        <a:spcBef>
          <a:spcPts val="500"/>
        </a:spcBef>
        <a:spcAft>
          <a:spcPct val="0"/>
        </a:spcAft>
        <a:buClr>
          <a:srgbClr val="000000"/>
        </a:buClr>
        <a:buSzPct val="100000"/>
        <a:buFont typeface="Times New Roman" panose="02020603050405020304" pitchFamily="16" charset="0"/>
        <a:buNone/>
        <a:defRPr sz="2000" b="0" i="0" u="none" kern="1200" baseline="0">
          <a:solidFill>
            <a:srgbClr val="000000"/>
          </a:solidFill>
          <a:latin typeface="Calibri" panose="020F0502020204030204" pitchFamily="32" charset="0"/>
          <a:ea typeface="Microsoft YaHei" panose="020B0503020204020204" charset="-122"/>
          <a:cs typeface="+mn-cs"/>
        </a:defRPr>
      </a:lvl9pPr>
    </p:bodyStyle>
    <p:otherStyle>
      <a:lvl1pPr marL="0" lvl="0" indent="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mn-lt"/>
          <a:ea typeface="+mn-ea"/>
          <a:cs typeface="+mn-cs"/>
        </a:defRPr>
      </a:lvl1pPr>
      <a:lvl2pPr marL="742950" lvl="1" indent="-28575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2pPr>
      <a:lvl3pPr marL="1143000" lvl="2"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3pPr>
      <a:lvl4pPr marL="1600200" lvl="3"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4pPr>
      <a:lvl5pPr marL="2057400" lvl="4"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5pPr>
      <a:lvl6pPr marL="2286000" lvl="5"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6pPr>
      <a:lvl7pPr marL="2743200" lvl="6"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7pPr>
      <a:lvl8pPr marL="3200400" lvl="7"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8pPr>
      <a:lvl9pPr marL="3657600" lvl="8" indent="-228600" algn="l" defTabSz="457200" rtl="0" eaLnBrk="1" fontAlgn="base" latinLnBrk="0" hangingPunct="1">
        <a:lnSpc>
          <a:spcPct val="100000"/>
        </a:lnSpc>
        <a:spcBef>
          <a:spcPct val="0"/>
        </a:spcBef>
        <a:spcAft>
          <a:spcPct val="0"/>
        </a:spcAft>
        <a:buClr>
          <a:srgbClr val="000000"/>
        </a:buClr>
        <a:buSzPct val="100000"/>
        <a:buFont typeface="Times New Roman" panose="02020603050405020304" pitchFamily="16" charset="0"/>
        <a:buNone/>
        <a:defRPr sz="1800" b="0" i="0" u="none" kern="1200" baseline="0">
          <a:solidFill>
            <a:srgbClr val="000000"/>
          </a:solidFill>
          <a:latin typeface="Calibri" panose="020F0502020204030204" pitchFamily="32" charset="0"/>
          <a:ea typeface="MS PGothic" panose="020B0600070205080204" pitchFamily="32" charset="-128"/>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9.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9.xml"/><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9.xml"/><Relationship Id="rId2" Type="http://schemas.openxmlformats.org/officeDocument/2006/relationships/image" Target="../media/image31.pn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9.xml"/><Relationship Id="rId2" Type="http://schemas.openxmlformats.org/officeDocument/2006/relationships/image" Target="../media/image33.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9.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9.xml"/><Relationship Id="rId2" Type="http://schemas.openxmlformats.org/officeDocument/2006/relationships/image" Target="../media/image34.png"/><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12.emf"/><Relationship Id="rId2" Type="http://schemas.openxmlformats.org/officeDocument/2006/relationships/image" Target="../media/image11.emf"/><Relationship Id="rId10" Type="http://schemas.openxmlformats.org/officeDocument/2006/relationships/notesSlide" Target="../notesSlides/notesSlide2.xml"/><Relationship Id="rId1" Type="http://schemas.openxmlformats.org/officeDocument/2006/relationships/image" Target="../media/image10.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9.xml"/><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9.xml"/><Relationship Id="rId2" Type="http://schemas.openxmlformats.org/officeDocument/2006/relationships/image" Target="../media/image42.emf"/><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9.xml"/><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9.xml"/><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9.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9.xml"/><Relationship Id="rId1"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9.xml"/><Relationship Id="rId1" Type="http://schemas.openxmlformats.org/officeDocument/2006/relationships/image" Target="../media/image48.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29.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9.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Picture 5120"/>
          <p:cNvPicPr>
            <a:picLocks noChangeAspect="1"/>
          </p:cNvPicPr>
          <p:nvPr/>
        </p:nvPicPr>
        <p:blipFill>
          <a:blip r:embed="rId1"/>
          <a:stretch>
            <a:fillRect/>
          </a:stretch>
        </p:blipFill>
        <p:spPr>
          <a:xfrm>
            <a:off x="1457325" y="2341563"/>
            <a:ext cx="6175375" cy="968375"/>
          </a:xfrm>
          <a:prstGeom prst="rect">
            <a:avLst/>
          </a:prstGeom>
          <a:noFill/>
          <a:ln w="9525">
            <a:noFill/>
          </a:ln>
        </p:spPr>
      </p:pic>
      <p:grpSp>
        <p:nvGrpSpPr>
          <p:cNvPr id="5122" name="Group 5121"/>
          <p:cNvGrpSpPr/>
          <p:nvPr/>
        </p:nvGrpSpPr>
        <p:grpSpPr>
          <a:xfrm>
            <a:off x="1376363" y="3206750"/>
            <a:ext cx="6359525" cy="1808163"/>
            <a:chOff x="867" y="2020"/>
            <a:chExt cx="4006" cy="1139"/>
          </a:xfrm>
        </p:grpSpPr>
        <p:grpSp>
          <p:nvGrpSpPr>
            <p:cNvPr id="5123" name="Group 5122"/>
            <p:cNvGrpSpPr/>
            <p:nvPr/>
          </p:nvGrpSpPr>
          <p:grpSpPr>
            <a:xfrm>
              <a:off x="1886" y="2020"/>
              <a:ext cx="2987" cy="341"/>
              <a:chOff x="1886" y="2020"/>
              <a:chExt cx="2987" cy="341"/>
            </a:xfrm>
          </p:grpSpPr>
          <p:pic>
            <p:nvPicPr>
              <p:cNvPr id="5124" name="Picture 5123"/>
              <p:cNvPicPr>
                <a:picLocks noChangeAspect="1"/>
              </p:cNvPicPr>
              <p:nvPr/>
            </p:nvPicPr>
            <p:blipFill>
              <a:blip r:embed="rId2"/>
              <a:stretch>
                <a:fillRect/>
              </a:stretch>
            </p:blipFill>
            <p:spPr>
              <a:xfrm>
                <a:off x="1886" y="2020"/>
                <a:ext cx="2987" cy="341"/>
              </a:xfrm>
              <a:prstGeom prst="rect">
                <a:avLst/>
              </a:prstGeom>
              <a:noFill/>
              <a:ln w="9525">
                <a:noFill/>
              </a:ln>
            </p:spPr>
          </p:pic>
          <p:sp>
            <p:nvSpPr>
              <p:cNvPr id="5125" name="Text Box 5124"/>
              <p:cNvSpPr txBox="1"/>
              <p:nvPr/>
            </p:nvSpPr>
            <p:spPr>
              <a:xfrm>
                <a:off x="1921" y="2048"/>
                <a:ext cx="2915" cy="221"/>
              </a:xfrm>
              <a:prstGeom prst="rect">
                <a:avLst/>
              </a:prstGeom>
              <a:noFill/>
              <a:ln w="9525">
                <a:noFill/>
              </a:ln>
            </p:spPr>
            <p:txBody>
              <a:bodyPr wrap="square" lIns="95760" tIns="47880" rIns="95760" bIns="47880" anchor="ctr"/>
              <a:p>
                <a:pPr marL="533400" indent="-356870" defTabSz="0">
                  <a:tabLst>
                    <a:tab pos="533400" algn="l"/>
                    <a:tab pos="990600" algn="l"/>
                    <a:tab pos="1447800" algn="l"/>
                    <a:tab pos="1905000" algn="l"/>
                    <a:tab pos="2362200" algn="l"/>
                    <a:tab pos="2819400" algn="l"/>
                    <a:tab pos="3276600" algn="l"/>
                    <a:tab pos="3733800" algn="l"/>
                    <a:tab pos="4191000" algn="l"/>
                    <a:tab pos="4648200" algn="l"/>
                    <a:tab pos="5105400" algn="l"/>
                    <a:tab pos="5562600" algn="l"/>
                    <a:tab pos="6019800" algn="l"/>
                    <a:tab pos="6477000" algn="l"/>
                    <a:tab pos="6934200" algn="l"/>
                    <a:tab pos="7391400" algn="l"/>
                    <a:tab pos="7848600" algn="l"/>
                    <a:tab pos="8305800" algn="l"/>
                    <a:tab pos="8763000" algn="l"/>
                    <a:tab pos="9220200" algn="l"/>
                    <a:tab pos="9677400" algn="l"/>
                  </a:tabLst>
                </a:pPr>
                <a:r>
                  <a:rPr lang="id-ID" altLang="x-none" b="1" dirty="0" err="1">
                    <a:solidFill>
                      <a:srgbClr val="000000"/>
                    </a:solidFill>
                    <a:latin typeface="Calibri" panose="020F0502020204030204" pitchFamily="32" charset="0"/>
                  </a:rPr>
                  <a:t>BARU</a:t>
                </a:r>
                <a:endParaRPr lang="id-ID" altLang="x-none" b="1" dirty="0" err="1">
                  <a:solidFill>
                    <a:srgbClr val="000000"/>
                  </a:solidFill>
                  <a:latin typeface="Calibri" panose="020F0502020204030204" pitchFamily="32" charset="0"/>
                </a:endParaRPr>
              </a:p>
            </p:txBody>
          </p:sp>
        </p:grpSp>
        <p:grpSp>
          <p:nvGrpSpPr>
            <p:cNvPr id="5126" name="Group 5125"/>
            <p:cNvGrpSpPr/>
            <p:nvPr/>
          </p:nvGrpSpPr>
          <p:grpSpPr>
            <a:xfrm>
              <a:off x="867" y="2020"/>
              <a:ext cx="1119" cy="341"/>
              <a:chOff x="867" y="2020"/>
              <a:chExt cx="1119" cy="341"/>
            </a:xfrm>
          </p:grpSpPr>
          <p:pic>
            <p:nvPicPr>
              <p:cNvPr id="5127" name="Picture 5126"/>
              <p:cNvPicPr>
                <a:picLocks noChangeAspect="1"/>
              </p:cNvPicPr>
              <p:nvPr/>
            </p:nvPicPr>
            <p:blipFill>
              <a:blip r:embed="rId3"/>
              <a:stretch>
                <a:fillRect/>
              </a:stretch>
            </p:blipFill>
            <p:spPr>
              <a:xfrm>
                <a:off x="867" y="2020"/>
                <a:ext cx="1119" cy="341"/>
              </a:xfrm>
              <a:prstGeom prst="rect">
                <a:avLst/>
              </a:prstGeom>
              <a:noFill/>
              <a:ln w="9525">
                <a:noFill/>
              </a:ln>
            </p:spPr>
          </p:pic>
          <p:sp>
            <p:nvSpPr>
              <p:cNvPr id="5128" name="Text Box 5127"/>
              <p:cNvSpPr txBox="1"/>
              <p:nvPr/>
            </p:nvSpPr>
            <p:spPr>
              <a:xfrm>
                <a:off x="913" y="2053"/>
                <a:ext cx="1012" cy="214"/>
              </a:xfrm>
              <a:prstGeom prst="rect">
                <a:avLst/>
              </a:prstGeom>
              <a:noFill/>
              <a:ln w="9525">
                <a:noFill/>
              </a:ln>
            </p:spPr>
            <p:txBody>
              <a:bodyPr wrap="square" lIns="95760" tIns="47880" rIns="95760" bIns="47880" anchor="ctr"/>
              <a:p>
                <a:pPr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000000"/>
                    </a:solidFill>
                    <a:latin typeface="Calibri" panose="020F0502020204030204" pitchFamily="32" charset="0"/>
                  </a:rPr>
                  <a:t>NAMA TIM</a:t>
                </a:r>
                <a:endParaRPr lang="id-ID" altLang="x-none" b="1" dirty="0" err="1">
                  <a:solidFill>
                    <a:srgbClr val="000000"/>
                  </a:solidFill>
                  <a:latin typeface="Calibri" panose="020F0502020204030204" pitchFamily="32" charset="0"/>
                </a:endParaRPr>
              </a:p>
            </p:txBody>
          </p:sp>
        </p:grpSp>
        <p:grpSp>
          <p:nvGrpSpPr>
            <p:cNvPr id="5129" name="Group 5128"/>
            <p:cNvGrpSpPr/>
            <p:nvPr/>
          </p:nvGrpSpPr>
          <p:grpSpPr>
            <a:xfrm>
              <a:off x="1886" y="2285"/>
              <a:ext cx="2987" cy="341"/>
              <a:chOff x="1886" y="2285"/>
              <a:chExt cx="2987" cy="341"/>
            </a:xfrm>
          </p:grpSpPr>
          <p:pic>
            <p:nvPicPr>
              <p:cNvPr id="5130" name="Picture 5129"/>
              <p:cNvPicPr>
                <a:picLocks noChangeAspect="1"/>
              </p:cNvPicPr>
              <p:nvPr/>
            </p:nvPicPr>
            <p:blipFill>
              <a:blip r:embed="rId2"/>
              <a:stretch>
                <a:fillRect/>
              </a:stretch>
            </p:blipFill>
            <p:spPr>
              <a:xfrm>
                <a:off x="1886" y="2285"/>
                <a:ext cx="2987" cy="341"/>
              </a:xfrm>
              <a:prstGeom prst="rect">
                <a:avLst/>
              </a:prstGeom>
              <a:noFill/>
              <a:ln w="9525">
                <a:noFill/>
              </a:ln>
            </p:spPr>
          </p:pic>
          <p:sp>
            <p:nvSpPr>
              <p:cNvPr id="5131" name="Text Box 5130"/>
              <p:cNvSpPr txBox="1"/>
              <p:nvPr/>
            </p:nvSpPr>
            <p:spPr>
              <a:xfrm>
                <a:off x="1921" y="2312"/>
                <a:ext cx="2915" cy="221"/>
              </a:xfrm>
              <a:prstGeom prst="rect">
                <a:avLst/>
              </a:prstGeom>
              <a:noFill/>
              <a:ln w="9525">
                <a:noFill/>
              </a:ln>
            </p:spPr>
            <p:txBody>
              <a:bodyPr wrap="square" lIns="95760" tIns="47880" rIns="95760" bIns="47880" anchor="ctr"/>
              <a:p>
                <a:pPr marL="533400" indent="-356870" defTabSz="0">
                  <a:tabLst>
                    <a:tab pos="533400" algn="l"/>
                    <a:tab pos="990600" algn="l"/>
                    <a:tab pos="1447800" algn="l"/>
                    <a:tab pos="1905000" algn="l"/>
                    <a:tab pos="2362200" algn="l"/>
                    <a:tab pos="2819400" algn="l"/>
                    <a:tab pos="3276600" algn="l"/>
                    <a:tab pos="3733800" algn="l"/>
                    <a:tab pos="4191000" algn="l"/>
                    <a:tab pos="4648200" algn="l"/>
                    <a:tab pos="5105400" algn="l"/>
                    <a:tab pos="5562600" algn="l"/>
                    <a:tab pos="6019800" algn="l"/>
                    <a:tab pos="6477000" algn="l"/>
                    <a:tab pos="6934200" algn="l"/>
                    <a:tab pos="7391400" algn="l"/>
                    <a:tab pos="7848600" algn="l"/>
                    <a:tab pos="8305800" algn="l"/>
                    <a:tab pos="8763000" algn="l"/>
                    <a:tab pos="9220200" algn="l"/>
                    <a:tab pos="9677400" algn="l"/>
                  </a:tabLst>
                </a:pPr>
                <a:r>
                  <a:rPr lang="id-ID" altLang="x-none" b="1" dirty="0" err="1">
                    <a:solidFill>
                      <a:srgbClr val="000000"/>
                    </a:solidFill>
                    <a:latin typeface="Calibri" panose="020F0502020204030204" pitchFamily="32" charset="0"/>
                  </a:rPr>
                  <a:t>TPP TAMBANG-RAWMILL</a:t>
                </a:r>
                <a:endParaRPr lang="id-ID" altLang="x-none" b="1" dirty="0" err="1">
                  <a:solidFill>
                    <a:srgbClr val="000000"/>
                  </a:solidFill>
                  <a:latin typeface="Calibri" panose="020F0502020204030204" pitchFamily="32" charset="0"/>
                </a:endParaRPr>
              </a:p>
            </p:txBody>
          </p:sp>
        </p:grpSp>
        <p:grpSp>
          <p:nvGrpSpPr>
            <p:cNvPr id="5132" name="Group 5131"/>
            <p:cNvGrpSpPr/>
            <p:nvPr/>
          </p:nvGrpSpPr>
          <p:grpSpPr>
            <a:xfrm>
              <a:off x="867" y="2285"/>
              <a:ext cx="1119" cy="341"/>
              <a:chOff x="867" y="2285"/>
              <a:chExt cx="1119" cy="341"/>
            </a:xfrm>
          </p:grpSpPr>
          <p:pic>
            <p:nvPicPr>
              <p:cNvPr id="5133" name="Picture 5132"/>
              <p:cNvPicPr>
                <a:picLocks noChangeAspect="1"/>
              </p:cNvPicPr>
              <p:nvPr/>
            </p:nvPicPr>
            <p:blipFill>
              <a:blip r:embed="rId4"/>
              <a:stretch>
                <a:fillRect/>
              </a:stretch>
            </p:blipFill>
            <p:spPr>
              <a:xfrm>
                <a:off x="867" y="2285"/>
                <a:ext cx="1119" cy="341"/>
              </a:xfrm>
              <a:prstGeom prst="rect">
                <a:avLst/>
              </a:prstGeom>
              <a:noFill/>
              <a:ln w="9525">
                <a:noFill/>
              </a:ln>
            </p:spPr>
          </p:pic>
          <p:sp>
            <p:nvSpPr>
              <p:cNvPr id="5134" name="Text Box 5133"/>
              <p:cNvSpPr txBox="1"/>
              <p:nvPr/>
            </p:nvSpPr>
            <p:spPr>
              <a:xfrm>
                <a:off x="913" y="2317"/>
                <a:ext cx="1012" cy="214"/>
              </a:xfrm>
              <a:prstGeom prst="rect">
                <a:avLst/>
              </a:prstGeom>
              <a:noFill/>
              <a:ln w="9525">
                <a:noFill/>
              </a:ln>
            </p:spPr>
            <p:txBody>
              <a:bodyPr wrap="square" lIns="95760" tIns="47880" rIns="95760" bIns="47880" anchor="ctr"/>
              <a:p>
                <a:pPr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000000"/>
                    </a:solidFill>
                    <a:latin typeface="Calibri" panose="020F0502020204030204" pitchFamily="32" charset="0"/>
                  </a:rPr>
                  <a:t>KATEGORI TIM</a:t>
                </a:r>
                <a:endParaRPr lang="id-ID" altLang="x-none" b="1" dirty="0" err="1">
                  <a:solidFill>
                    <a:srgbClr val="000000"/>
                  </a:solidFill>
                  <a:latin typeface="Calibri" panose="020F0502020204030204" pitchFamily="32" charset="0"/>
                </a:endParaRPr>
              </a:p>
            </p:txBody>
          </p:sp>
        </p:grpSp>
        <p:grpSp>
          <p:nvGrpSpPr>
            <p:cNvPr id="5135" name="Group 5134"/>
            <p:cNvGrpSpPr/>
            <p:nvPr/>
          </p:nvGrpSpPr>
          <p:grpSpPr>
            <a:xfrm>
              <a:off x="1886" y="2553"/>
              <a:ext cx="2987" cy="341"/>
              <a:chOff x="1886" y="2553"/>
              <a:chExt cx="2987" cy="341"/>
            </a:xfrm>
          </p:grpSpPr>
          <p:pic>
            <p:nvPicPr>
              <p:cNvPr id="5136" name="Picture 5135"/>
              <p:cNvPicPr>
                <a:picLocks noChangeAspect="1"/>
              </p:cNvPicPr>
              <p:nvPr/>
            </p:nvPicPr>
            <p:blipFill>
              <a:blip r:embed="rId2"/>
              <a:stretch>
                <a:fillRect/>
              </a:stretch>
            </p:blipFill>
            <p:spPr>
              <a:xfrm>
                <a:off x="1886" y="2553"/>
                <a:ext cx="2987" cy="341"/>
              </a:xfrm>
              <a:prstGeom prst="rect">
                <a:avLst/>
              </a:prstGeom>
              <a:noFill/>
              <a:ln w="9525">
                <a:noFill/>
              </a:ln>
            </p:spPr>
          </p:pic>
          <p:sp>
            <p:nvSpPr>
              <p:cNvPr id="5137" name="Text Box 5136"/>
              <p:cNvSpPr txBox="1"/>
              <p:nvPr/>
            </p:nvSpPr>
            <p:spPr>
              <a:xfrm>
                <a:off x="1921" y="2582"/>
                <a:ext cx="2915" cy="221"/>
              </a:xfrm>
              <a:prstGeom prst="rect">
                <a:avLst/>
              </a:prstGeom>
              <a:noFill/>
              <a:ln w="9525">
                <a:noFill/>
              </a:ln>
            </p:spPr>
            <p:txBody>
              <a:bodyPr wrap="square" lIns="95760" tIns="47880" rIns="95760" bIns="47880" anchor="ctr"/>
              <a:p>
                <a:pPr marL="533400" indent="-356870" defTabSz="0">
                  <a:tabLst>
                    <a:tab pos="533400" algn="l"/>
                    <a:tab pos="990600" algn="l"/>
                    <a:tab pos="1447800" algn="l"/>
                    <a:tab pos="1905000" algn="l"/>
                    <a:tab pos="2362200" algn="l"/>
                    <a:tab pos="2819400" algn="l"/>
                    <a:tab pos="3276600" algn="l"/>
                    <a:tab pos="3733800" algn="l"/>
                    <a:tab pos="4191000" algn="l"/>
                    <a:tab pos="4648200" algn="l"/>
                    <a:tab pos="5105400" algn="l"/>
                    <a:tab pos="5562600" algn="l"/>
                    <a:tab pos="6019800" algn="l"/>
                    <a:tab pos="6477000" algn="l"/>
                    <a:tab pos="6934200" algn="l"/>
                    <a:tab pos="7391400" algn="l"/>
                    <a:tab pos="7848600" algn="l"/>
                    <a:tab pos="8305800" algn="l"/>
                    <a:tab pos="8763000" algn="l"/>
                    <a:tab pos="9220200" algn="l"/>
                    <a:tab pos="9677400" algn="l"/>
                  </a:tabLst>
                </a:pPr>
                <a:r>
                  <a:rPr lang="id-ID" altLang="x-none" b="1" dirty="0" err="1">
                    <a:solidFill>
                      <a:srgbClr val="000000"/>
                    </a:solidFill>
                    <a:latin typeface="Calibri" panose="020F0502020204030204" pitchFamily="32" charset="0"/>
                  </a:rPr>
                  <a:t>SEMEN PADANG</a:t>
                </a:r>
                <a:endParaRPr lang="id-ID" altLang="x-none" b="1" dirty="0" err="1">
                  <a:solidFill>
                    <a:srgbClr val="000000"/>
                  </a:solidFill>
                  <a:latin typeface="Calibri" panose="020F0502020204030204" pitchFamily="32" charset="0"/>
                </a:endParaRPr>
              </a:p>
            </p:txBody>
          </p:sp>
        </p:grpSp>
        <p:grpSp>
          <p:nvGrpSpPr>
            <p:cNvPr id="5138" name="Group 5137"/>
            <p:cNvGrpSpPr/>
            <p:nvPr/>
          </p:nvGrpSpPr>
          <p:grpSpPr>
            <a:xfrm>
              <a:off x="867" y="2557"/>
              <a:ext cx="1119" cy="341"/>
              <a:chOff x="867" y="2557"/>
              <a:chExt cx="1119" cy="341"/>
            </a:xfrm>
          </p:grpSpPr>
          <p:pic>
            <p:nvPicPr>
              <p:cNvPr id="5139" name="Picture 5138"/>
              <p:cNvPicPr>
                <a:picLocks noChangeAspect="1"/>
              </p:cNvPicPr>
              <p:nvPr/>
            </p:nvPicPr>
            <p:blipFill>
              <a:blip r:embed="rId5"/>
              <a:stretch>
                <a:fillRect/>
              </a:stretch>
            </p:blipFill>
            <p:spPr>
              <a:xfrm>
                <a:off x="867" y="2557"/>
                <a:ext cx="1119" cy="341"/>
              </a:xfrm>
              <a:prstGeom prst="rect">
                <a:avLst/>
              </a:prstGeom>
              <a:noFill/>
              <a:ln w="9525">
                <a:noFill/>
              </a:ln>
            </p:spPr>
          </p:pic>
          <p:sp>
            <p:nvSpPr>
              <p:cNvPr id="5140" name="Text Box 5139"/>
              <p:cNvSpPr txBox="1"/>
              <p:nvPr/>
            </p:nvSpPr>
            <p:spPr>
              <a:xfrm>
                <a:off x="913" y="2587"/>
                <a:ext cx="1012" cy="214"/>
              </a:xfrm>
              <a:prstGeom prst="rect">
                <a:avLst/>
              </a:prstGeom>
              <a:noFill/>
              <a:ln w="9525">
                <a:noFill/>
              </a:ln>
            </p:spPr>
            <p:txBody>
              <a:bodyPr wrap="square" lIns="95760" tIns="47880" rIns="95760" bIns="47880" anchor="ctr"/>
              <a:p>
                <a:pPr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000000"/>
                    </a:solidFill>
                    <a:latin typeface="Calibri" panose="020F0502020204030204" pitchFamily="32" charset="0"/>
                  </a:rPr>
                  <a:t>SBU</a:t>
                </a:r>
                <a:endParaRPr lang="id-ID" altLang="x-none" b="1" dirty="0" err="1">
                  <a:solidFill>
                    <a:srgbClr val="000000"/>
                  </a:solidFill>
                  <a:latin typeface="Calibri" panose="020F0502020204030204" pitchFamily="32" charset="0"/>
                </a:endParaRPr>
              </a:p>
            </p:txBody>
          </p:sp>
        </p:grpSp>
        <p:grpSp>
          <p:nvGrpSpPr>
            <p:cNvPr id="5141" name="Group 5140"/>
            <p:cNvGrpSpPr/>
            <p:nvPr/>
          </p:nvGrpSpPr>
          <p:grpSpPr>
            <a:xfrm>
              <a:off x="1886" y="2819"/>
              <a:ext cx="2987" cy="341"/>
              <a:chOff x="1886" y="2819"/>
              <a:chExt cx="2987" cy="341"/>
            </a:xfrm>
          </p:grpSpPr>
          <p:pic>
            <p:nvPicPr>
              <p:cNvPr id="5142" name="Picture 5141"/>
              <p:cNvPicPr>
                <a:picLocks noChangeAspect="1"/>
              </p:cNvPicPr>
              <p:nvPr/>
            </p:nvPicPr>
            <p:blipFill>
              <a:blip r:embed="rId2"/>
              <a:stretch>
                <a:fillRect/>
              </a:stretch>
            </p:blipFill>
            <p:spPr>
              <a:xfrm>
                <a:off x="1886" y="2819"/>
                <a:ext cx="2987" cy="341"/>
              </a:xfrm>
              <a:prstGeom prst="rect">
                <a:avLst/>
              </a:prstGeom>
              <a:noFill/>
              <a:ln w="9525">
                <a:noFill/>
              </a:ln>
            </p:spPr>
          </p:pic>
          <p:sp>
            <p:nvSpPr>
              <p:cNvPr id="5143" name="Text Box 5142"/>
              <p:cNvSpPr txBox="1"/>
              <p:nvPr/>
            </p:nvSpPr>
            <p:spPr>
              <a:xfrm>
                <a:off x="1921" y="2845"/>
                <a:ext cx="2915" cy="221"/>
              </a:xfrm>
              <a:prstGeom prst="rect">
                <a:avLst/>
              </a:prstGeom>
              <a:noFill/>
              <a:ln w="9525">
                <a:noFill/>
              </a:ln>
            </p:spPr>
            <p:txBody>
              <a:bodyPr wrap="square" lIns="95760" tIns="47880" rIns="95760" bIns="47880" anchor="ctr"/>
              <a:p>
                <a:pPr marL="533400" indent="-356870" defTabSz="0">
                  <a:tabLst>
                    <a:tab pos="533400" algn="l"/>
                    <a:tab pos="990600" algn="l"/>
                    <a:tab pos="1447800" algn="l"/>
                    <a:tab pos="1905000" algn="l"/>
                    <a:tab pos="2362200" algn="l"/>
                    <a:tab pos="2819400" algn="l"/>
                    <a:tab pos="3276600" algn="l"/>
                    <a:tab pos="3733800" algn="l"/>
                    <a:tab pos="4191000" algn="l"/>
                    <a:tab pos="4648200" algn="l"/>
                    <a:tab pos="5105400" algn="l"/>
                    <a:tab pos="5562600" algn="l"/>
                    <a:tab pos="6019800" algn="l"/>
                    <a:tab pos="6477000" algn="l"/>
                    <a:tab pos="6934200" algn="l"/>
                    <a:tab pos="7391400" algn="l"/>
                    <a:tab pos="7848600" algn="l"/>
                    <a:tab pos="8305800" algn="l"/>
                    <a:tab pos="8763000" algn="l"/>
                    <a:tab pos="9220200" algn="l"/>
                    <a:tab pos="9677400" algn="l"/>
                  </a:tabLst>
                </a:pPr>
                <a:r>
                  <a:rPr lang="id-ID" altLang="x-none" b="1" dirty="0" err="1">
                    <a:solidFill>
                      <a:srgbClr val="000000"/>
                    </a:solidFill>
                    <a:latin typeface="Calibri" panose="020F0502020204030204" pitchFamily="32" charset="0"/>
                  </a:rPr>
                  <a:t>DEPT. LITBANG &amp; JAMINAN KUALITAS</a:t>
                </a:r>
                <a:endParaRPr lang="id-ID" altLang="x-none" b="1" dirty="0" err="1">
                  <a:solidFill>
                    <a:srgbClr val="000000"/>
                  </a:solidFill>
                  <a:latin typeface="Calibri" panose="020F0502020204030204" pitchFamily="32" charset="0"/>
                </a:endParaRPr>
              </a:p>
            </p:txBody>
          </p:sp>
        </p:grpSp>
        <p:grpSp>
          <p:nvGrpSpPr>
            <p:cNvPr id="5144" name="Group 5143"/>
            <p:cNvGrpSpPr/>
            <p:nvPr/>
          </p:nvGrpSpPr>
          <p:grpSpPr>
            <a:xfrm>
              <a:off x="867" y="2819"/>
              <a:ext cx="1119" cy="341"/>
              <a:chOff x="867" y="2819"/>
              <a:chExt cx="1119" cy="341"/>
            </a:xfrm>
          </p:grpSpPr>
          <p:pic>
            <p:nvPicPr>
              <p:cNvPr id="5145" name="Picture 5144"/>
              <p:cNvPicPr>
                <a:picLocks noChangeAspect="1"/>
              </p:cNvPicPr>
              <p:nvPr/>
            </p:nvPicPr>
            <p:blipFill>
              <a:blip r:embed="rId6"/>
              <a:stretch>
                <a:fillRect/>
              </a:stretch>
            </p:blipFill>
            <p:spPr>
              <a:xfrm>
                <a:off x="867" y="2819"/>
                <a:ext cx="1119" cy="341"/>
              </a:xfrm>
              <a:prstGeom prst="rect">
                <a:avLst/>
              </a:prstGeom>
              <a:noFill/>
              <a:ln w="9525">
                <a:noFill/>
              </a:ln>
            </p:spPr>
          </p:pic>
          <p:sp>
            <p:nvSpPr>
              <p:cNvPr id="5146" name="Text Box 5145"/>
              <p:cNvSpPr txBox="1"/>
              <p:nvPr/>
            </p:nvSpPr>
            <p:spPr>
              <a:xfrm>
                <a:off x="913" y="2850"/>
                <a:ext cx="1012" cy="214"/>
              </a:xfrm>
              <a:prstGeom prst="rect">
                <a:avLst/>
              </a:prstGeom>
              <a:noFill/>
              <a:ln w="9525">
                <a:noFill/>
              </a:ln>
            </p:spPr>
            <p:txBody>
              <a:bodyPr wrap="square" lIns="95760" tIns="47880" rIns="95760" bIns="47880" anchor="ctr"/>
              <a:p>
                <a:pPr algn="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000000"/>
                    </a:solidFill>
                    <a:latin typeface="Calibri" panose="020F0502020204030204" pitchFamily="32" charset="0"/>
                  </a:rPr>
                  <a:t>UNIT KERJA</a:t>
                </a:r>
                <a:endParaRPr lang="id-ID" altLang="x-none" b="1" dirty="0" err="1">
                  <a:solidFill>
                    <a:srgbClr val="000000"/>
                  </a:solidFill>
                  <a:latin typeface="Calibri" panose="020F0502020204030204" pitchFamily="32" charset="0"/>
                </a:endParaRPr>
              </a:p>
            </p:txBody>
          </p:sp>
        </p:gr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Text Box 13312"/>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b="1" dirty="0" err="1">
                <a:solidFill>
                  <a:srgbClr val="FF0000"/>
                </a:solidFill>
                <a:latin typeface="Calibri" panose="020F0502020204030204" pitchFamily="32" charset="0"/>
                <a:ea typeface="Microsoft YaHei" panose="020B0503020204020204" charset="-122"/>
              </a:rPr>
              <a:t>1.</a:t>
            </a:r>
            <a:r>
              <a:rPr lang="id-ID" altLang="x-none" sz="2800" b="1" dirty="0" err="1">
                <a:solidFill>
                  <a:srgbClr val="FF0000"/>
                </a:solidFill>
                <a:latin typeface="Calibri" panose="020F0502020204030204" pitchFamily="32" charset="0"/>
                <a:ea typeface="Microsoft YaHei" panose="020B0503020204020204" charset="-122"/>
              </a:rPr>
              <a:t>5</a:t>
            </a:r>
            <a:r>
              <a:rPr lang="en-US" altLang="x-none" sz="2800" b="1" dirty="0" err="1">
                <a:solidFill>
                  <a:srgbClr val="FF0000"/>
                </a:solidFill>
                <a:latin typeface="Calibri" panose="020F0502020204030204" pitchFamily="32" charset="0"/>
                <a:ea typeface="Microsoft YaHei" panose="020B0503020204020204" charset="-122"/>
              </a:rPr>
              <a:t> Keterkaitan Inovasi dengan Tujuan </a:t>
            </a:r>
            <a:br>
              <a:rPr lang="id-ID" altLang="x-none" sz="2800" b="1" dirty="0" err="1">
                <a:solidFill>
                  <a:srgbClr val="FF0000"/>
                </a:solidFill>
                <a:latin typeface="Calibri" panose="020F0502020204030204" pitchFamily="32" charset="0"/>
                <a:ea typeface="Microsoft YaHei" panose="020B0503020204020204" charset="-122"/>
              </a:rPr>
            </a:br>
            <a:r>
              <a:rPr lang="en-US" altLang="x-none" sz="2800" b="1" dirty="0" err="1">
                <a:solidFill>
                  <a:srgbClr val="FF0000"/>
                </a:solidFill>
                <a:latin typeface="Calibri" panose="020F0502020204030204" pitchFamily="32" charset="0"/>
                <a:ea typeface="Microsoft YaHei" panose="020B0503020204020204" charset="-122"/>
              </a:rPr>
              <a:t>Strategi SGG/SBU/Unit Kerja</a:t>
            </a:r>
            <a:endParaRPr lang="en-US" altLang="x-none" sz="2800" b="1" dirty="0" err="1">
              <a:solidFill>
                <a:srgbClr val="FF0000"/>
              </a:solidFill>
              <a:latin typeface="Calibri" panose="020F0502020204030204" pitchFamily="32" charset="0"/>
              <a:ea typeface="Microsoft YaHei" panose="020B0503020204020204" charset="-122"/>
            </a:endParaRPr>
          </a:p>
        </p:txBody>
      </p:sp>
      <p:sp>
        <p:nvSpPr>
          <p:cNvPr id="21506" name="Oval 13313"/>
          <p:cNvSpPr/>
          <p:nvPr/>
        </p:nvSpPr>
        <p:spPr>
          <a:xfrm>
            <a:off x="609600" y="1905000"/>
            <a:ext cx="1752600" cy="1143000"/>
          </a:xfrm>
          <a:prstGeom prst="ellipse">
            <a:avLst/>
          </a:prstGeom>
          <a:gradFill rotWithShape="0">
            <a:gsLst>
              <a:gs pos="0">
                <a:srgbClr val="E1E8F5"/>
              </a:gs>
              <a:gs pos="100000">
                <a:srgbClr val="9AB5E4"/>
              </a:gs>
            </a:gsLst>
            <a:lin ang="10800000" scaled="1"/>
            <a:tileRect/>
          </a:grad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Tujuan Kunci 1</a:t>
            </a:r>
            <a:endParaRPr lang="en-US" altLang="x-none" dirty="0" err="1">
              <a:solidFill>
                <a:srgbClr val="000000"/>
              </a:solidFill>
              <a:latin typeface="Calibri" panose="020F0502020204030204" pitchFamily="32" charset="0"/>
            </a:endParaRPr>
          </a:p>
        </p:txBody>
      </p:sp>
      <p:sp>
        <p:nvSpPr>
          <p:cNvPr id="21507" name="Oval 13314"/>
          <p:cNvSpPr/>
          <p:nvPr/>
        </p:nvSpPr>
        <p:spPr>
          <a:xfrm>
            <a:off x="609600" y="3124200"/>
            <a:ext cx="1752600" cy="1143000"/>
          </a:xfrm>
          <a:prstGeom prst="ellipse">
            <a:avLst/>
          </a:prstGeom>
          <a:gradFill rotWithShape="0">
            <a:gsLst>
              <a:gs pos="0">
                <a:srgbClr val="FFE9DD"/>
              </a:gs>
              <a:gs pos="100000">
                <a:srgbClr val="FFBA8D"/>
              </a:gs>
            </a:gsLst>
            <a:lin ang="10800000" scaled="1"/>
            <a:tileRect/>
          </a:grad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Tujuan Kunci 2</a:t>
            </a:r>
            <a:endParaRPr lang="en-US" altLang="x-none" dirty="0" err="1">
              <a:solidFill>
                <a:srgbClr val="000000"/>
              </a:solidFill>
              <a:latin typeface="Calibri" panose="020F0502020204030204" pitchFamily="32" charset="0"/>
            </a:endParaRPr>
          </a:p>
        </p:txBody>
      </p:sp>
      <p:pic>
        <p:nvPicPr>
          <p:cNvPr id="21508" name="Picture 13315"/>
          <p:cNvPicPr>
            <a:picLocks noChangeAspect="1"/>
          </p:cNvPicPr>
          <p:nvPr/>
        </p:nvPicPr>
        <p:blipFill>
          <a:blip r:embed="rId1"/>
          <a:stretch>
            <a:fillRect/>
          </a:stretch>
        </p:blipFill>
        <p:spPr>
          <a:xfrm>
            <a:off x="1447800" y="4495800"/>
            <a:ext cx="171450" cy="171450"/>
          </a:xfrm>
          <a:prstGeom prst="rect">
            <a:avLst/>
          </a:prstGeom>
          <a:noFill/>
          <a:ln w="9525">
            <a:noFill/>
          </a:ln>
        </p:spPr>
      </p:pic>
      <p:pic>
        <p:nvPicPr>
          <p:cNvPr id="21509" name="Picture 13316"/>
          <p:cNvPicPr>
            <a:picLocks noChangeAspect="1"/>
          </p:cNvPicPr>
          <p:nvPr/>
        </p:nvPicPr>
        <p:blipFill>
          <a:blip r:embed="rId1"/>
          <a:stretch>
            <a:fillRect/>
          </a:stretch>
        </p:blipFill>
        <p:spPr>
          <a:xfrm>
            <a:off x="1447800" y="4781550"/>
            <a:ext cx="171450" cy="171450"/>
          </a:xfrm>
          <a:prstGeom prst="rect">
            <a:avLst/>
          </a:prstGeom>
          <a:noFill/>
          <a:ln w="9525">
            <a:noFill/>
          </a:ln>
        </p:spPr>
      </p:pic>
      <p:pic>
        <p:nvPicPr>
          <p:cNvPr id="21510" name="Picture 13317"/>
          <p:cNvPicPr>
            <a:picLocks noChangeAspect="1"/>
          </p:cNvPicPr>
          <p:nvPr/>
        </p:nvPicPr>
        <p:blipFill>
          <a:blip r:embed="rId1"/>
          <a:stretch>
            <a:fillRect/>
          </a:stretch>
        </p:blipFill>
        <p:spPr>
          <a:xfrm>
            <a:off x="1447800" y="5010150"/>
            <a:ext cx="171450" cy="171450"/>
          </a:xfrm>
          <a:prstGeom prst="rect">
            <a:avLst/>
          </a:prstGeom>
          <a:noFill/>
          <a:ln w="9525">
            <a:noFill/>
          </a:ln>
        </p:spPr>
      </p:pic>
      <p:sp>
        <p:nvSpPr>
          <p:cNvPr id="21511" name="Oval 13318"/>
          <p:cNvSpPr/>
          <p:nvPr/>
        </p:nvSpPr>
        <p:spPr>
          <a:xfrm>
            <a:off x="685800" y="5410200"/>
            <a:ext cx="1752600" cy="1143000"/>
          </a:xfrm>
          <a:prstGeom prst="ellipse">
            <a:avLst/>
          </a:prstGeom>
          <a:gradFill rotWithShape="0">
            <a:gsLst>
              <a:gs pos="0">
                <a:srgbClr val="F5FFE6"/>
              </a:gs>
              <a:gs pos="100000">
                <a:srgbClr val="DAFDA7"/>
              </a:gs>
            </a:gsLst>
            <a:lin ang="5400000" scaled="1"/>
            <a:tileRect/>
          </a:gradFill>
          <a:ln w="9525">
            <a:noFill/>
          </a:ln>
          <a:effectLst>
            <a:outerShdw dist="20160" dir="5400000" algn="ctr" rotWithShape="0">
              <a:srgbClr val="808080">
                <a:alpha val="38033"/>
              </a:srgbClr>
            </a:outerShdw>
          </a:effectLst>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Tujuan Kunci n</a:t>
            </a:r>
            <a:endParaRPr lang="en-US" altLang="x-none" dirty="0" err="1">
              <a:solidFill>
                <a:srgbClr val="000000"/>
              </a:solidFill>
              <a:latin typeface="Calibri" panose="020F0502020204030204" pitchFamily="32" charset="0"/>
            </a:endParaRPr>
          </a:p>
        </p:txBody>
      </p:sp>
      <p:sp>
        <p:nvSpPr>
          <p:cNvPr id="21512" name="Right Arrow 13319"/>
          <p:cNvSpPr/>
          <p:nvPr/>
        </p:nvSpPr>
        <p:spPr>
          <a:xfrm>
            <a:off x="2743200" y="1981200"/>
            <a:ext cx="2209800" cy="609600"/>
          </a:xfrm>
          <a:prstGeom prst="rightArrow">
            <a:avLst>
              <a:gd name="adj1" fmla="val 50000"/>
              <a:gd name="adj2" fmla="val 49944"/>
            </a:avLst>
          </a:prstGeom>
          <a:gradFill rotWithShape="0">
            <a:gsLst>
              <a:gs pos="0">
                <a:srgbClr val="3A7CCB"/>
              </a:gs>
              <a:gs pos="100000">
                <a:srgbClr val="2C5D98"/>
              </a:gs>
            </a:gsLst>
            <a:lin ang="5400000" scaled="1"/>
            <a:tileRect/>
          </a:gradFill>
          <a:ln w="9360" cap="sq" cmpd="sng">
            <a:solidFill>
              <a:srgbClr val="4A7EBB"/>
            </a:solidFill>
            <a:prstDash val="solid"/>
            <a:miter/>
            <a:headEnd type="none" w="med" len="med"/>
            <a:tailEnd type="none" w="med" len="med"/>
          </a:ln>
          <a:effectLst>
            <a:outerShdw dist="23040" dir="5400000" algn="ctr" rotWithShape="0">
              <a:srgbClr val="000000">
                <a:alpha val="35036"/>
              </a:srgbClr>
            </a:outerShdw>
          </a:effectLst>
        </p:spPr>
        <p:txBody>
          <a:bodyPr anchor="t"/>
          <a:p>
            <a:endParaRPr lang="en-US" altLang="zh-CN">
              <a:latin typeface="Calibri" panose="020F0502020204030204" pitchFamily="32" charset="0"/>
            </a:endParaRPr>
          </a:p>
        </p:txBody>
      </p:sp>
      <p:sp>
        <p:nvSpPr>
          <p:cNvPr id="21513" name="Right Arrow 13320"/>
          <p:cNvSpPr/>
          <p:nvPr/>
        </p:nvSpPr>
        <p:spPr>
          <a:xfrm rot="-1080000">
            <a:off x="2662238" y="3221038"/>
            <a:ext cx="2409825" cy="609600"/>
          </a:xfrm>
          <a:prstGeom prst="rightArrow">
            <a:avLst>
              <a:gd name="adj1" fmla="val 50000"/>
              <a:gd name="adj2" fmla="val 49944"/>
            </a:avLst>
          </a:prstGeom>
          <a:gradFill rotWithShape="0">
            <a:gsLst>
              <a:gs pos="0">
                <a:srgbClr val="3A7CCB"/>
              </a:gs>
              <a:gs pos="100000">
                <a:srgbClr val="2C5D98"/>
              </a:gs>
            </a:gsLst>
            <a:lin ang="4320000" scaled="1"/>
            <a:tileRect/>
          </a:gradFill>
          <a:ln w="9360" cap="sq" cmpd="sng">
            <a:solidFill>
              <a:srgbClr val="4A7EBB"/>
            </a:solidFill>
            <a:prstDash val="solid"/>
            <a:miter/>
            <a:headEnd type="none" w="med" len="med"/>
            <a:tailEnd type="none" w="med" len="med"/>
          </a:ln>
          <a:effectLst>
            <a:outerShdw dist="23040" dir="5400000" algn="ctr" rotWithShape="0">
              <a:srgbClr val="000000">
                <a:alpha val="35036"/>
              </a:srgbClr>
            </a:outerShdw>
          </a:effectLst>
        </p:spPr>
        <p:txBody>
          <a:bodyPr anchor="t"/>
          <a:p>
            <a:endParaRPr lang="en-US" altLang="zh-CN">
              <a:latin typeface="Calibri" panose="020F0502020204030204" pitchFamily="32" charset="0"/>
            </a:endParaRPr>
          </a:p>
        </p:txBody>
      </p:sp>
      <p:grpSp>
        <p:nvGrpSpPr>
          <p:cNvPr id="21514" name="Group 13321"/>
          <p:cNvGrpSpPr/>
          <p:nvPr/>
        </p:nvGrpSpPr>
        <p:grpSpPr>
          <a:xfrm>
            <a:off x="5205413" y="1951038"/>
            <a:ext cx="3155950" cy="1711325"/>
            <a:chOff x="3279" y="1229"/>
            <a:chExt cx="1988" cy="1078"/>
          </a:xfrm>
        </p:grpSpPr>
        <p:pic>
          <p:nvPicPr>
            <p:cNvPr id="21515" name="Picture 13322"/>
            <p:cNvPicPr>
              <a:picLocks noChangeAspect="1"/>
            </p:cNvPicPr>
            <p:nvPr/>
          </p:nvPicPr>
          <p:blipFill>
            <a:blip r:embed="rId2"/>
            <a:stretch>
              <a:fillRect/>
            </a:stretch>
          </p:blipFill>
          <p:spPr>
            <a:xfrm>
              <a:off x="3279" y="1229"/>
              <a:ext cx="1988" cy="1078"/>
            </a:xfrm>
            <a:prstGeom prst="rect">
              <a:avLst/>
            </a:prstGeom>
            <a:noFill/>
            <a:ln w="9525">
              <a:noFill/>
            </a:ln>
          </p:spPr>
        </p:pic>
        <p:sp>
          <p:nvSpPr>
            <p:cNvPr id="21516" name="Text Box 13323"/>
            <p:cNvSpPr txBox="1"/>
            <p:nvPr/>
          </p:nvSpPr>
          <p:spPr>
            <a:xfrm>
              <a:off x="3361" y="1297"/>
              <a:ext cx="1821" cy="909"/>
            </a:xfrm>
            <a:prstGeom prst="rect">
              <a:avLst/>
            </a:prstGeom>
            <a:no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FFFFFF"/>
                  </a:solidFill>
                  <a:latin typeface="Calibri" panose="020F0502020204030204" pitchFamily="32" charset="0"/>
                </a:rPr>
                <a:t>Tujuan Strategis SBU - 1</a:t>
              </a:r>
              <a:endParaRPr lang="en-US" altLang="x-none" dirty="0" err="1">
                <a:solidFill>
                  <a:srgbClr val="FFFFFF"/>
                </a:solidFill>
                <a:latin typeface="Calibri" panose="020F0502020204030204" pitchFamily="32" charset="0"/>
              </a:endParaRPr>
            </a:p>
          </p:txBody>
        </p:sp>
      </p:grpSp>
      <p:sp>
        <p:nvSpPr>
          <p:cNvPr id="21517" name="Right Arrow 13324"/>
          <p:cNvSpPr/>
          <p:nvPr/>
        </p:nvSpPr>
        <p:spPr>
          <a:xfrm>
            <a:off x="2743200" y="5638800"/>
            <a:ext cx="2209800" cy="609600"/>
          </a:xfrm>
          <a:prstGeom prst="rightArrow">
            <a:avLst>
              <a:gd name="adj1" fmla="val 50000"/>
              <a:gd name="adj2" fmla="val 49944"/>
            </a:avLst>
          </a:prstGeom>
          <a:gradFill rotWithShape="0">
            <a:gsLst>
              <a:gs pos="0">
                <a:srgbClr val="3A7CCB"/>
              </a:gs>
              <a:gs pos="100000">
                <a:srgbClr val="2C5D98"/>
              </a:gs>
            </a:gsLst>
            <a:lin ang="5400000" scaled="1"/>
            <a:tileRect/>
          </a:gradFill>
          <a:ln w="9360" cap="sq" cmpd="sng">
            <a:solidFill>
              <a:srgbClr val="4A7EBB"/>
            </a:solidFill>
            <a:prstDash val="solid"/>
            <a:miter/>
            <a:headEnd type="none" w="med" len="med"/>
            <a:tailEnd type="none" w="med" len="med"/>
          </a:ln>
          <a:effectLst>
            <a:outerShdw dist="23040" dir="5400000" algn="ctr" rotWithShape="0">
              <a:srgbClr val="000000">
                <a:alpha val="35036"/>
              </a:srgbClr>
            </a:outerShdw>
          </a:effectLst>
        </p:spPr>
        <p:txBody>
          <a:bodyPr anchor="t"/>
          <a:p>
            <a:endParaRPr lang="en-US" altLang="zh-CN">
              <a:latin typeface="Calibri" panose="020F0502020204030204" pitchFamily="32" charset="0"/>
            </a:endParaRPr>
          </a:p>
        </p:txBody>
      </p:sp>
      <p:grpSp>
        <p:nvGrpSpPr>
          <p:cNvPr id="21518" name="Group 13325"/>
          <p:cNvGrpSpPr/>
          <p:nvPr/>
        </p:nvGrpSpPr>
        <p:grpSpPr>
          <a:xfrm>
            <a:off x="5205413" y="5078413"/>
            <a:ext cx="3155950" cy="1704975"/>
            <a:chOff x="3279" y="3199"/>
            <a:chExt cx="1988" cy="1074"/>
          </a:xfrm>
        </p:grpSpPr>
        <p:pic>
          <p:nvPicPr>
            <p:cNvPr id="21519" name="Picture 13326"/>
            <p:cNvPicPr>
              <a:picLocks noChangeAspect="1"/>
            </p:cNvPicPr>
            <p:nvPr/>
          </p:nvPicPr>
          <p:blipFill>
            <a:blip r:embed="rId3"/>
            <a:stretch>
              <a:fillRect/>
            </a:stretch>
          </p:blipFill>
          <p:spPr>
            <a:xfrm>
              <a:off x="3279" y="3199"/>
              <a:ext cx="1988" cy="1074"/>
            </a:xfrm>
            <a:prstGeom prst="rect">
              <a:avLst/>
            </a:prstGeom>
            <a:noFill/>
            <a:ln w="9525">
              <a:noFill/>
            </a:ln>
          </p:spPr>
        </p:pic>
        <p:sp>
          <p:nvSpPr>
            <p:cNvPr id="21520" name="Text Box 13327"/>
            <p:cNvSpPr txBox="1"/>
            <p:nvPr/>
          </p:nvSpPr>
          <p:spPr>
            <a:xfrm>
              <a:off x="3361" y="3265"/>
              <a:ext cx="1821" cy="909"/>
            </a:xfrm>
            <a:prstGeom prst="rect">
              <a:avLst/>
            </a:prstGeom>
            <a:no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FFFFFF"/>
                  </a:solidFill>
                  <a:latin typeface="Calibri" panose="020F0502020204030204" pitchFamily="32" charset="0"/>
                </a:rPr>
                <a:t>Tujuan Strategis SBU - n</a:t>
              </a:r>
              <a:endParaRPr lang="en-US" altLang="x-none" dirty="0" err="1">
                <a:solidFill>
                  <a:srgbClr val="FFFFFF"/>
                </a:solidFill>
                <a:latin typeface="Calibri" panose="020F0502020204030204" pitchFamily="32" charset="0"/>
              </a:endParaRP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 Box 14336"/>
          <p:cNvSpPr txBox="1"/>
          <p:nvPr/>
        </p:nvSpPr>
        <p:spPr>
          <a:xfrm>
            <a:off x="722313" y="3873500"/>
            <a:ext cx="7772400" cy="1362075"/>
          </a:xfrm>
          <a:prstGeom prst="rect">
            <a:avLst/>
          </a:prstGeom>
          <a:noFill/>
          <a:ln w="9525">
            <a:noFill/>
          </a:ln>
        </p:spPr>
        <p:txBody>
          <a:bodyPr wrap="square" lIns="91440" tIns="45720" rIns="91440" bIns="45720" anchor="t"/>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4000" b="1" dirty="0" err="1">
                <a:solidFill>
                  <a:srgbClr val="000000"/>
                </a:solidFill>
                <a:latin typeface="Calibri" panose="020F0502020204030204" pitchFamily="32" charset="0"/>
                <a:ea typeface="Microsoft YaHei" panose="020B0503020204020204" charset="-122"/>
              </a:rPr>
              <a:t>2. MANAJEMEN PROYEK</a:t>
            </a:r>
            <a:endParaRPr lang="id-ID" altLang="x-none" sz="4000" b="1" dirty="0" err="1">
              <a:solidFill>
                <a:srgbClr val="00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Picture 15360"/>
          <p:cNvPicPr>
            <a:picLocks noChangeAspect="1"/>
          </p:cNvPicPr>
          <p:nvPr/>
        </p:nvPicPr>
        <p:blipFill>
          <a:blip r:embed="rId1"/>
          <a:stretch>
            <a:fillRect/>
          </a:stretch>
        </p:blipFill>
        <p:spPr>
          <a:xfrm>
            <a:off x="341313" y="1298575"/>
            <a:ext cx="8540750" cy="4949825"/>
          </a:xfrm>
          <a:prstGeom prst="rect">
            <a:avLst/>
          </a:prstGeom>
          <a:noFill/>
          <a:ln w="9525">
            <a:noFill/>
          </a:ln>
        </p:spPr>
      </p:pic>
      <p:pic>
        <p:nvPicPr>
          <p:cNvPr id="25602" name="Picture 15361"/>
          <p:cNvPicPr>
            <a:picLocks noChangeAspect="1"/>
          </p:cNvPicPr>
          <p:nvPr/>
        </p:nvPicPr>
        <p:blipFill>
          <a:blip r:embed="rId2"/>
          <a:stretch>
            <a:fillRect/>
          </a:stretch>
        </p:blipFill>
        <p:spPr>
          <a:xfrm>
            <a:off x="1152525" y="261938"/>
            <a:ext cx="6223000" cy="646112"/>
          </a:xfrm>
          <a:prstGeom prst="rect">
            <a:avLst/>
          </a:prstGeom>
          <a:noFill/>
          <a:ln w="9525">
            <a:noFill/>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Picture 16384"/>
          <p:cNvPicPr>
            <a:picLocks noChangeAspect="1"/>
          </p:cNvPicPr>
          <p:nvPr/>
        </p:nvPicPr>
        <p:blipFill>
          <a:blip r:embed="rId1"/>
          <a:stretch>
            <a:fillRect/>
          </a:stretch>
        </p:blipFill>
        <p:spPr>
          <a:xfrm>
            <a:off x="914400" y="261938"/>
            <a:ext cx="6967538" cy="1012825"/>
          </a:xfrm>
          <a:prstGeom prst="rect">
            <a:avLst/>
          </a:prstGeom>
          <a:noFill/>
          <a:ln w="9525">
            <a:noFill/>
          </a:ln>
        </p:spPr>
      </p:pic>
      <p:pic>
        <p:nvPicPr>
          <p:cNvPr id="27650" name="Picture 16385"/>
          <p:cNvPicPr>
            <a:picLocks noChangeAspect="1"/>
          </p:cNvPicPr>
          <p:nvPr/>
        </p:nvPicPr>
        <p:blipFill>
          <a:blip r:embed="rId2"/>
          <a:stretch>
            <a:fillRect/>
          </a:stretch>
        </p:blipFill>
        <p:spPr>
          <a:xfrm>
            <a:off x="646113" y="1524000"/>
            <a:ext cx="8253412" cy="4475163"/>
          </a:xfrm>
          <a:prstGeom prst="rect">
            <a:avLst/>
          </a:prstGeom>
          <a:noFill/>
          <a:ln w="9525">
            <a:no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Picture 17408"/>
          <p:cNvPicPr>
            <a:picLocks noChangeAspect="1"/>
          </p:cNvPicPr>
          <p:nvPr/>
        </p:nvPicPr>
        <p:blipFill>
          <a:blip r:embed="rId1"/>
          <a:stretch>
            <a:fillRect/>
          </a:stretch>
        </p:blipFill>
        <p:spPr>
          <a:xfrm>
            <a:off x="1152525" y="261938"/>
            <a:ext cx="6223000" cy="646112"/>
          </a:xfrm>
          <a:prstGeom prst="rect">
            <a:avLst/>
          </a:prstGeom>
          <a:noFill/>
          <a:ln w="9525">
            <a:noFill/>
          </a:ln>
        </p:spPr>
      </p:pic>
      <p:pic>
        <p:nvPicPr>
          <p:cNvPr id="29698" name="Picture 17409"/>
          <p:cNvPicPr>
            <a:picLocks noChangeAspect="1"/>
          </p:cNvPicPr>
          <p:nvPr/>
        </p:nvPicPr>
        <p:blipFill>
          <a:blip r:embed="rId2"/>
          <a:stretch>
            <a:fillRect/>
          </a:stretch>
        </p:blipFill>
        <p:spPr>
          <a:xfrm>
            <a:off x="646113" y="1524000"/>
            <a:ext cx="8253412" cy="4475163"/>
          </a:xfrm>
          <a:prstGeom prst="rect">
            <a:avLst/>
          </a:prstGeom>
          <a:noFill/>
          <a:ln w="9525">
            <a:no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ext Box 18432"/>
          <p:cNvSpPr txBox="1"/>
          <p:nvPr/>
        </p:nvSpPr>
        <p:spPr>
          <a:xfrm>
            <a:off x="457200" y="274638"/>
            <a:ext cx="8229600" cy="114300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C00000"/>
                </a:solidFill>
                <a:latin typeface="Calibri" panose="020F0502020204030204" pitchFamily="32" charset="0"/>
                <a:ea typeface="Microsoft YaHei" panose="020B0503020204020204" charset="-122"/>
              </a:rPr>
              <a:t>2.</a:t>
            </a:r>
            <a:r>
              <a:rPr lang="id-ID" altLang="x-none" sz="3200" dirty="0" err="1">
                <a:solidFill>
                  <a:srgbClr val="C00000"/>
                </a:solidFill>
                <a:latin typeface="Calibri" panose="020F0502020204030204" pitchFamily="32" charset="0"/>
                <a:ea typeface="Microsoft YaHei" panose="020B0503020204020204" charset="-122"/>
              </a:rPr>
              <a:t>4</a:t>
            </a:r>
            <a:r>
              <a:rPr lang="en-US" altLang="x-none" sz="3200" dirty="0" err="1">
                <a:solidFill>
                  <a:srgbClr val="C00000"/>
                </a:solidFill>
                <a:latin typeface="Calibri" panose="020F0502020204030204" pitchFamily="32" charset="0"/>
                <a:ea typeface="Microsoft YaHei" panose="020B0503020204020204" charset="-122"/>
              </a:rPr>
              <a:t> </a:t>
            </a:r>
            <a:r>
              <a:rPr lang="id-ID" altLang="x-none" sz="3200" dirty="0" err="1">
                <a:solidFill>
                  <a:srgbClr val="C00000"/>
                </a:solidFill>
                <a:latin typeface="Calibri" panose="020F0502020204030204" pitchFamily="32" charset="0"/>
                <a:ea typeface="Microsoft YaHei" panose="020B0503020204020204" charset="-122"/>
              </a:rPr>
              <a:t>KERANGKA KERJA PELAKSANAAN</a:t>
            </a:r>
            <a:endParaRPr lang="id-ID" altLang="x-none" sz="3200" dirty="0" err="1">
              <a:solidFill>
                <a:srgbClr val="C00000"/>
              </a:solidFill>
              <a:latin typeface="Calibri" panose="020F0502020204030204" pitchFamily="32" charset="0"/>
              <a:ea typeface="Microsoft YaHei" panose="020B0503020204020204" charset="-122"/>
            </a:endParaRPr>
          </a:p>
        </p:txBody>
      </p:sp>
      <p:pic>
        <p:nvPicPr>
          <p:cNvPr id="31746" name="Picture 18433"/>
          <p:cNvPicPr>
            <a:picLocks noChangeAspect="1"/>
          </p:cNvPicPr>
          <p:nvPr/>
        </p:nvPicPr>
        <p:blipFill>
          <a:blip r:embed="rId1"/>
          <a:srcRect t="8037"/>
          <a:stretch>
            <a:fillRect/>
          </a:stretch>
        </p:blipFill>
        <p:spPr>
          <a:xfrm>
            <a:off x="381000" y="1524000"/>
            <a:ext cx="8483600" cy="4740275"/>
          </a:xfrm>
          <a:prstGeom prst="rect">
            <a:avLst/>
          </a:prstGeom>
          <a:noFill/>
          <a:ln w="9525">
            <a:no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Picture 19456"/>
          <p:cNvPicPr>
            <a:picLocks noChangeAspect="1"/>
          </p:cNvPicPr>
          <p:nvPr/>
        </p:nvPicPr>
        <p:blipFill>
          <a:blip r:embed="rId1"/>
          <a:stretch>
            <a:fillRect/>
          </a:stretch>
        </p:blipFill>
        <p:spPr>
          <a:xfrm>
            <a:off x="428625" y="2362200"/>
            <a:ext cx="8175625" cy="2276475"/>
          </a:xfrm>
          <a:prstGeom prst="rect">
            <a:avLst/>
          </a:prstGeom>
          <a:noFill/>
          <a:ln w="9525">
            <a:noFill/>
          </a:ln>
        </p:spPr>
      </p:pic>
      <p:pic>
        <p:nvPicPr>
          <p:cNvPr id="33794" name="Picture 19457"/>
          <p:cNvPicPr>
            <a:picLocks noChangeAspect="1"/>
          </p:cNvPicPr>
          <p:nvPr/>
        </p:nvPicPr>
        <p:blipFill>
          <a:blip r:embed="rId2"/>
          <a:stretch>
            <a:fillRect/>
          </a:stretch>
        </p:blipFill>
        <p:spPr>
          <a:xfrm>
            <a:off x="1152525" y="261938"/>
            <a:ext cx="6223000" cy="646112"/>
          </a:xfrm>
          <a:prstGeom prst="rect">
            <a:avLst/>
          </a:prstGeom>
          <a:noFill/>
          <a:ln w="9525">
            <a:no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Text Box 20480"/>
          <p:cNvSpPr txBox="1"/>
          <p:nvPr/>
        </p:nvSpPr>
        <p:spPr>
          <a:xfrm>
            <a:off x="722313" y="3835400"/>
            <a:ext cx="7772400" cy="1362075"/>
          </a:xfrm>
          <a:prstGeom prst="rect">
            <a:avLst/>
          </a:prstGeom>
          <a:noFill/>
          <a:ln w="9525">
            <a:noFill/>
          </a:ln>
        </p:spPr>
        <p:txBody>
          <a:bodyPr wrap="square" lIns="91440" tIns="45720" rIns="91440" bIns="45720" anchor="t"/>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4000" b="1" dirty="0" err="1">
                <a:solidFill>
                  <a:srgbClr val="000000"/>
                </a:solidFill>
                <a:latin typeface="Calibri" panose="020F0502020204030204" pitchFamily="32" charset="0"/>
                <a:ea typeface="Microsoft YaHei" panose="020B0503020204020204" charset="-122"/>
              </a:rPr>
              <a:t>3. PENGEMBANGAN PRODUK DAN       PROTOTYPING</a:t>
            </a:r>
            <a:endParaRPr lang="id-ID" altLang="x-none" sz="4000" b="1" dirty="0" err="1">
              <a:solidFill>
                <a:srgbClr val="00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Picture 21504"/>
          <p:cNvPicPr>
            <a:picLocks noChangeAspect="1"/>
          </p:cNvPicPr>
          <p:nvPr/>
        </p:nvPicPr>
        <p:blipFill>
          <a:blip r:embed="rId1"/>
          <a:stretch>
            <a:fillRect/>
          </a:stretch>
        </p:blipFill>
        <p:spPr>
          <a:xfrm>
            <a:off x="1152525" y="261938"/>
            <a:ext cx="6223000" cy="1012825"/>
          </a:xfrm>
          <a:prstGeom prst="rect">
            <a:avLst/>
          </a:prstGeom>
          <a:noFill/>
          <a:ln w="9525">
            <a:noFill/>
          </a:ln>
        </p:spPr>
      </p:pic>
      <p:pic>
        <p:nvPicPr>
          <p:cNvPr id="37890" name="Picture 21505"/>
          <p:cNvPicPr>
            <a:picLocks noChangeAspect="1"/>
          </p:cNvPicPr>
          <p:nvPr/>
        </p:nvPicPr>
        <p:blipFill>
          <a:blip r:embed="rId2"/>
          <a:stretch>
            <a:fillRect/>
          </a:stretch>
        </p:blipFill>
        <p:spPr>
          <a:xfrm>
            <a:off x="381000" y="1566863"/>
            <a:ext cx="8483600" cy="5154612"/>
          </a:xfrm>
          <a:prstGeom prst="rect">
            <a:avLst/>
          </a:prstGeom>
          <a:noFill/>
          <a:ln w="9525">
            <a:no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7" name="Picture 22528"/>
          <p:cNvPicPr>
            <a:picLocks noChangeAspect="1"/>
          </p:cNvPicPr>
          <p:nvPr/>
        </p:nvPicPr>
        <p:blipFill>
          <a:blip r:embed="rId1"/>
          <a:stretch>
            <a:fillRect/>
          </a:stretch>
        </p:blipFill>
        <p:spPr>
          <a:xfrm>
            <a:off x="1371600" y="328613"/>
            <a:ext cx="6351588" cy="646112"/>
          </a:xfrm>
          <a:prstGeom prst="rect">
            <a:avLst/>
          </a:prstGeom>
          <a:noFill/>
          <a:ln w="9525">
            <a:noFill/>
          </a:ln>
        </p:spPr>
      </p:pic>
      <p:graphicFrame>
        <p:nvGraphicFramePr>
          <p:cNvPr id="22530" name="Table 22529"/>
          <p:cNvGraphicFramePr/>
          <p:nvPr/>
        </p:nvGraphicFramePr>
        <p:xfrm>
          <a:off x="571500" y="1785938"/>
          <a:ext cx="8145463" cy="1866900"/>
        </p:xfrm>
        <a:graphic>
          <a:graphicData uri="http://schemas.openxmlformats.org/drawingml/2006/table">
            <a:tbl>
              <a:tblPr/>
              <a:tblGrid>
                <a:gridCol w="749300"/>
                <a:gridCol w="4681538"/>
                <a:gridCol w="2714625"/>
              </a:tblGrid>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No</a:t>
                      </a:r>
                      <a:endParaRPr lang="en-US" altLang="x-none" b="1" dirty="0" err="1">
                        <a:solidFill>
                          <a:srgbClr val="FFFFFF"/>
                        </a:solidFill>
                      </a:endParaRPr>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Voice of Customer</a:t>
                      </a:r>
                      <a:endParaRPr lang="en-US" altLang="x-none" b="1" dirty="0" err="1">
                        <a:solidFill>
                          <a:srgbClr val="FFFFFF"/>
                        </a:solidFill>
                      </a:endParaRPr>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Penjelasan</a:t>
                      </a:r>
                      <a:endParaRPr lang="en-US" altLang="x-none" b="1" dirty="0" err="1">
                        <a:solidFill>
                          <a:srgbClr val="FFFFFF"/>
                        </a:solidFill>
                      </a:endParaRPr>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3063">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bl>
          </a:graphicData>
        </a:graphic>
      </p:graphicFrame>
      <p:graphicFrame>
        <p:nvGraphicFramePr>
          <p:cNvPr id="22584" name="Table 22583"/>
          <p:cNvGraphicFramePr/>
          <p:nvPr/>
        </p:nvGraphicFramePr>
        <p:xfrm>
          <a:off x="642938" y="4360863"/>
          <a:ext cx="8074025" cy="1866900"/>
        </p:xfrm>
        <a:graphic>
          <a:graphicData uri="http://schemas.openxmlformats.org/drawingml/2006/table">
            <a:tbl>
              <a:tblPr/>
              <a:tblGrid>
                <a:gridCol w="742950"/>
                <a:gridCol w="4640263"/>
                <a:gridCol w="2690812"/>
              </a:tblGrid>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No</a:t>
                      </a:r>
                      <a:endParaRPr lang="en-US" altLang="x-none" b="1" dirty="0" err="1">
                        <a:solidFill>
                          <a:srgbClr val="FFFFFF"/>
                        </a:solidFill>
                      </a:endParaRPr>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Voice of Customer</a:t>
                      </a:r>
                      <a:endParaRPr lang="en-US" altLang="x-none" b="1" dirty="0" err="1">
                        <a:solidFill>
                          <a:srgbClr val="FFFFFF"/>
                        </a:solidFill>
                      </a:endParaRPr>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Penjelasan</a:t>
                      </a:r>
                      <a:endParaRPr lang="en-US" altLang="x-none" b="1" dirty="0" err="1">
                        <a:solidFill>
                          <a:srgbClr val="FFFFFF"/>
                        </a:solidFill>
                      </a:endParaRPr>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3063">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p>
                  </a:txBody>
                  <a:tcPr marL="90000" marR="90000" marT="46800" marB="468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Freeform 126"/>
          <p:cNvSpPr/>
          <p:nvPr/>
        </p:nvSpPr>
        <p:spPr>
          <a:xfrm>
            <a:off x="534988" y="5005388"/>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solidFill>
            <a:srgbClr val="002060"/>
          </a:solidFill>
          <a:ln w="0" cap="flat" cmpd="sng">
            <a:solidFill>
              <a:srgbClr val="000000"/>
            </a:solidFill>
            <a:prstDash val="solid"/>
            <a:round/>
            <a:headEnd type="none" w="med" len="med"/>
            <a:tailEnd type="none" w="med" len="med"/>
          </a:ln>
        </p:spPr>
        <p:txBody>
          <a:bodyPr/>
          <a:p>
            <a:endParaRPr lang="id-ID" altLang="en-US"/>
          </a:p>
        </p:txBody>
      </p:sp>
      <p:pic>
        <p:nvPicPr>
          <p:cNvPr id="7169" name="Picture 53"/>
          <p:cNvPicPr>
            <a:picLocks noChangeAspect="1"/>
          </p:cNvPicPr>
          <p:nvPr/>
        </p:nvPicPr>
        <p:blipFill>
          <a:blip r:embed="rId1"/>
          <a:stretch>
            <a:fillRect/>
          </a:stretch>
        </p:blipFill>
        <p:spPr>
          <a:xfrm>
            <a:off x="1323975" y="1279525"/>
            <a:ext cx="2451100" cy="758825"/>
          </a:xfrm>
          <a:prstGeom prst="rect">
            <a:avLst/>
          </a:prstGeom>
          <a:noFill/>
          <a:ln w="9525">
            <a:noFill/>
          </a:ln>
        </p:spPr>
      </p:pic>
      <p:sp>
        <p:nvSpPr>
          <p:cNvPr id="7170" name="Freeform 54"/>
          <p:cNvSpPr/>
          <p:nvPr/>
        </p:nvSpPr>
        <p:spPr>
          <a:xfrm>
            <a:off x="503238" y="1204913"/>
            <a:ext cx="3965575" cy="871537"/>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5800">
                <a:moveTo>
                  <a:pt x="0" y="580"/>
                </a:moveTo>
                <a:cubicBezTo>
                  <a:pt x="0" y="260"/>
                  <a:pt x="260" y="0"/>
                  <a:pt x="580" y="0"/>
                </a:cubicBezTo>
                <a:lnTo>
                  <a:pt x="20220" y="0"/>
                </a:lnTo>
                <a:cubicBezTo>
                  <a:pt x="20541" y="0"/>
                  <a:pt x="20800" y="260"/>
                  <a:pt x="20800" y="580"/>
                </a:cubicBezTo>
                <a:lnTo>
                  <a:pt x="20800" y="5220"/>
                </a:lnTo>
                <a:cubicBezTo>
                  <a:pt x="20800" y="5541"/>
                  <a:pt x="20541" y="5800"/>
                  <a:pt x="20220" y="5800"/>
                </a:cubicBezTo>
                <a:lnTo>
                  <a:pt x="580" y="5800"/>
                </a:lnTo>
                <a:cubicBezTo>
                  <a:pt x="260" y="5800"/>
                  <a:pt x="0" y="5541"/>
                  <a:pt x="0" y="5220"/>
                </a:cubicBezTo>
                <a:lnTo>
                  <a:pt x="0" y="580"/>
                </a:lnTo>
                <a:close/>
              </a:path>
            </a:pathLst>
          </a:custGeom>
          <a:solidFill>
            <a:srgbClr val="002060"/>
          </a:solidFill>
          <a:ln w="0" cap="flat" cmpd="sng">
            <a:solidFill>
              <a:srgbClr val="000000"/>
            </a:solidFill>
            <a:prstDash val="solid"/>
            <a:round/>
            <a:headEnd type="none" w="med" len="med"/>
            <a:tailEnd type="none" w="med" len="med"/>
          </a:ln>
        </p:spPr>
        <p:txBody>
          <a:bodyPr/>
          <a:p>
            <a:endParaRPr lang="id-ID" altLang="en-US"/>
          </a:p>
        </p:txBody>
      </p:sp>
      <p:sp>
        <p:nvSpPr>
          <p:cNvPr id="7171" name="Freeform 55"/>
          <p:cNvSpPr/>
          <p:nvPr/>
        </p:nvSpPr>
        <p:spPr>
          <a:xfrm>
            <a:off x="495300" y="1208088"/>
            <a:ext cx="3965575" cy="871537"/>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5800">
                <a:moveTo>
                  <a:pt x="0" y="580"/>
                </a:moveTo>
                <a:cubicBezTo>
                  <a:pt x="0" y="260"/>
                  <a:pt x="260" y="0"/>
                  <a:pt x="580" y="0"/>
                </a:cubicBezTo>
                <a:lnTo>
                  <a:pt x="20220" y="0"/>
                </a:lnTo>
                <a:cubicBezTo>
                  <a:pt x="20541" y="0"/>
                  <a:pt x="20800" y="260"/>
                  <a:pt x="20800" y="580"/>
                </a:cubicBezTo>
                <a:lnTo>
                  <a:pt x="20800" y="5220"/>
                </a:lnTo>
                <a:cubicBezTo>
                  <a:pt x="20800" y="5541"/>
                  <a:pt x="20541" y="5800"/>
                  <a:pt x="20220" y="5800"/>
                </a:cubicBezTo>
                <a:lnTo>
                  <a:pt x="580" y="5800"/>
                </a:lnTo>
                <a:cubicBezTo>
                  <a:pt x="260" y="5800"/>
                  <a:pt x="0" y="5541"/>
                  <a:pt x="0" y="5220"/>
                </a:cubicBezTo>
                <a:lnTo>
                  <a:pt x="0" y="580"/>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7172" name="Rectangle 56"/>
          <p:cNvSpPr/>
          <p:nvPr/>
        </p:nvSpPr>
        <p:spPr>
          <a:xfrm>
            <a:off x="1474788" y="1347788"/>
            <a:ext cx="947737" cy="200025"/>
          </a:xfrm>
          <a:prstGeom prst="rect">
            <a:avLst/>
          </a:prstGeom>
          <a:noFill/>
          <a:ln w="9525">
            <a:noFill/>
          </a:ln>
        </p:spPr>
        <p:txBody>
          <a:bodyPr wrap="none" lIns="0" tIns="0" rIns="0" bIns="0" anchor="t">
            <a:spAutoFit/>
          </a:bodyPr>
          <a:p>
            <a:r>
              <a:rPr lang="id-ID" altLang="en-US" sz="1300" dirty="0" err="1">
                <a:solidFill>
                  <a:srgbClr val="FFFFFF"/>
                </a:solidFill>
                <a:latin typeface="Calibri" panose="020F0502020204030204" pitchFamily="32" charset="0"/>
              </a:rPr>
              <a:t>NAM A</a:t>
            </a:r>
            <a:r>
              <a:rPr lang="en-US" altLang="en-US" sz="1300" dirty="0">
                <a:solidFill>
                  <a:srgbClr val="FFFFFF"/>
                </a:solidFill>
                <a:latin typeface="Calibri" panose="020F0502020204030204" pitchFamily="32" charset="0"/>
              </a:rPr>
              <a:t> </a:t>
            </a:r>
            <a:r>
              <a:rPr lang="en-US" altLang="en-US" sz="1300" dirty="0" err="1">
                <a:solidFill>
                  <a:srgbClr val="FFFFFF"/>
                </a:solidFill>
                <a:latin typeface="Calibri" panose="020F0502020204030204" pitchFamily="32" charset="0"/>
              </a:rPr>
              <a:t>Ketua</a:t>
            </a:r>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173" name="Rectangle 60"/>
          <p:cNvSpPr/>
          <p:nvPr/>
        </p:nvSpPr>
        <p:spPr>
          <a:xfrm>
            <a:off x="1457325" y="1598613"/>
            <a:ext cx="5715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174" name="Rectangle 61"/>
          <p:cNvSpPr/>
          <p:nvPr/>
        </p:nvSpPr>
        <p:spPr>
          <a:xfrm>
            <a:off x="1589088" y="1592263"/>
            <a:ext cx="3429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Unit </a:t>
            </a:r>
            <a:endParaRPr lang="en-US" altLang="en-US" dirty="0">
              <a:solidFill>
                <a:srgbClr val="000000"/>
              </a:solidFill>
              <a:latin typeface="Calibri" panose="020F0502020204030204" pitchFamily="32" charset="0"/>
            </a:endParaRPr>
          </a:p>
        </p:txBody>
      </p:sp>
      <p:sp>
        <p:nvSpPr>
          <p:cNvPr id="7175" name="Rectangle 62"/>
          <p:cNvSpPr/>
          <p:nvPr/>
        </p:nvSpPr>
        <p:spPr>
          <a:xfrm>
            <a:off x="1936750" y="1592263"/>
            <a:ext cx="388938"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Kerja</a:t>
            </a:r>
            <a:endParaRPr lang="en-US" altLang="en-US" dirty="0">
              <a:solidFill>
                <a:srgbClr val="000000"/>
              </a:solidFill>
              <a:latin typeface="Calibri" panose="020F0502020204030204" pitchFamily="32" charset="0"/>
            </a:endParaRPr>
          </a:p>
        </p:txBody>
      </p:sp>
      <p:sp>
        <p:nvSpPr>
          <p:cNvPr id="7176" name="Rectangle 63"/>
          <p:cNvSpPr/>
          <p:nvPr/>
        </p:nvSpPr>
        <p:spPr>
          <a:xfrm>
            <a:off x="2352675" y="1809750"/>
            <a:ext cx="1397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7178" name="Rectangle 65"/>
          <p:cNvSpPr/>
          <p:nvPr/>
        </p:nvSpPr>
        <p:spPr>
          <a:xfrm>
            <a:off x="1425575" y="1825625"/>
            <a:ext cx="5715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179" name="Rectangle 66"/>
          <p:cNvSpPr/>
          <p:nvPr/>
        </p:nvSpPr>
        <p:spPr>
          <a:xfrm>
            <a:off x="1589088" y="1809750"/>
            <a:ext cx="446087"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Peran</a:t>
            </a:r>
            <a:endParaRPr lang="en-US" altLang="en-US" dirty="0">
              <a:solidFill>
                <a:srgbClr val="000000"/>
              </a:solidFill>
              <a:latin typeface="Calibri" panose="020F0502020204030204" pitchFamily="32" charset="0"/>
            </a:endParaRPr>
          </a:p>
        </p:txBody>
      </p:sp>
      <p:sp>
        <p:nvSpPr>
          <p:cNvPr id="7180" name="Rectangle 67"/>
          <p:cNvSpPr/>
          <p:nvPr/>
        </p:nvSpPr>
        <p:spPr>
          <a:xfrm>
            <a:off x="2362200" y="1611313"/>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pic>
        <p:nvPicPr>
          <p:cNvPr id="7182" name="Picture 70"/>
          <p:cNvPicPr>
            <a:picLocks noChangeAspect="1"/>
          </p:cNvPicPr>
          <p:nvPr/>
        </p:nvPicPr>
        <p:blipFill>
          <a:blip r:embed="rId2"/>
          <a:stretch>
            <a:fillRect/>
          </a:stretch>
        </p:blipFill>
        <p:spPr>
          <a:xfrm>
            <a:off x="571500" y="1263650"/>
            <a:ext cx="757238" cy="652463"/>
          </a:xfrm>
          <a:prstGeom prst="rect">
            <a:avLst/>
          </a:prstGeom>
          <a:noFill/>
          <a:ln w="9525">
            <a:noFill/>
          </a:ln>
        </p:spPr>
      </p:pic>
      <p:pic>
        <p:nvPicPr>
          <p:cNvPr id="7183" name="Picture 71"/>
          <p:cNvPicPr>
            <a:picLocks noChangeAspect="1"/>
          </p:cNvPicPr>
          <p:nvPr/>
        </p:nvPicPr>
        <p:blipFill>
          <a:blip r:embed="rId3"/>
          <a:stretch>
            <a:fillRect/>
          </a:stretch>
        </p:blipFill>
        <p:spPr>
          <a:xfrm>
            <a:off x="588963" y="1298575"/>
            <a:ext cx="757237" cy="652463"/>
          </a:xfrm>
          <a:prstGeom prst="rect">
            <a:avLst/>
          </a:prstGeom>
          <a:noFill/>
          <a:ln w="9525">
            <a:noFill/>
          </a:ln>
        </p:spPr>
      </p:pic>
      <p:sp>
        <p:nvSpPr>
          <p:cNvPr id="7184" name="Freeform 72"/>
          <p:cNvSpPr/>
          <p:nvPr/>
        </p:nvSpPr>
        <p:spPr>
          <a:xfrm>
            <a:off x="614363" y="1312863"/>
            <a:ext cx="635000" cy="55562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6656" h="7392">
                <a:moveTo>
                  <a:pt x="0" y="666"/>
                </a:moveTo>
                <a:cubicBezTo>
                  <a:pt x="0" y="298"/>
                  <a:pt x="298" y="0"/>
                  <a:pt x="666" y="0"/>
                </a:cubicBezTo>
                <a:lnTo>
                  <a:pt x="5991" y="0"/>
                </a:lnTo>
                <a:cubicBezTo>
                  <a:pt x="6358" y="0"/>
                  <a:pt x="6656" y="298"/>
                  <a:pt x="6656" y="666"/>
                </a:cubicBezTo>
                <a:lnTo>
                  <a:pt x="6656" y="6727"/>
                </a:lnTo>
                <a:cubicBezTo>
                  <a:pt x="6656" y="7094"/>
                  <a:pt x="6358" y="7392"/>
                  <a:pt x="5991" y="7392"/>
                </a:cubicBezTo>
                <a:lnTo>
                  <a:pt x="666" y="7392"/>
                </a:lnTo>
                <a:cubicBezTo>
                  <a:pt x="298" y="7392"/>
                  <a:pt x="0" y="7094"/>
                  <a:pt x="0" y="6727"/>
                </a:cubicBezTo>
                <a:lnTo>
                  <a:pt x="0" y="666"/>
                </a:lnTo>
                <a:close/>
              </a:path>
            </a:pathLst>
          </a:custGeom>
          <a:solidFill>
            <a:srgbClr val="E2C2C2"/>
          </a:solidFill>
          <a:ln w="0" cap="flat" cmpd="sng">
            <a:solidFill>
              <a:srgbClr val="000000"/>
            </a:solidFill>
            <a:prstDash val="solid"/>
            <a:round/>
            <a:headEnd type="none" w="med" len="med"/>
            <a:tailEnd type="none" w="med" len="med"/>
          </a:ln>
        </p:spPr>
        <p:txBody>
          <a:bodyPr/>
          <a:p>
            <a:endParaRPr lang="id-ID" altLang="en-US"/>
          </a:p>
        </p:txBody>
      </p:sp>
      <p:sp>
        <p:nvSpPr>
          <p:cNvPr id="7185" name="Freeform 73"/>
          <p:cNvSpPr/>
          <p:nvPr/>
        </p:nvSpPr>
        <p:spPr>
          <a:xfrm>
            <a:off x="625475" y="1289050"/>
            <a:ext cx="635000" cy="55562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6656" h="7392">
                <a:moveTo>
                  <a:pt x="0" y="666"/>
                </a:moveTo>
                <a:cubicBezTo>
                  <a:pt x="0" y="298"/>
                  <a:pt x="298" y="0"/>
                  <a:pt x="666" y="0"/>
                </a:cubicBezTo>
                <a:lnTo>
                  <a:pt x="5991" y="0"/>
                </a:lnTo>
                <a:cubicBezTo>
                  <a:pt x="6358" y="0"/>
                  <a:pt x="6656" y="298"/>
                  <a:pt x="6656" y="666"/>
                </a:cubicBezTo>
                <a:lnTo>
                  <a:pt x="6656" y="6727"/>
                </a:lnTo>
                <a:cubicBezTo>
                  <a:pt x="6656" y="7094"/>
                  <a:pt x="6358" y="7392"/>
                  <a:pt x="5991" y="7392"/>
                </a:cubicBezTo>
                <a:lnTo>
                  <a:pt x="666" y="7392"/>
                </a:lnTo>
                <a:cubicBezTo>
                  <a:pt x="298" y="7392"/>
                  <a:pt x="0" y="7094"/>
                  <a:pt x="0" y="6727"/>
                </a:cubicBezTo>
                <a:lnTo>
                  <a:pt x="0" y="666"/>
                </a:lnTo>
                <a:close/>
              </a:path>
            </a:pathLst>
          </a:custGeom>
          <a:noFill/>
          <a:ln w="38100" cap="flat" cmpd="sng">
            <a:solidFill>
              <a:srgbClr val="FFFFFF"/>
            </a:solidFill>
            <a:prstDash val="solid"/>
            <a:round/>
            <a:headEnd type="none" w="med" len="med"/>
            <a:tailEnd type="none" w="med" len="med"/>
          </a:ln>
        </p:spPr>
        <p:txBody>
          <a:bodyPr/>
          <a:p>
            <a:endParaRPr lang="id-ID" altLang="en-US"/>
          </a:p>
        </p:txBody>
      </p:sp>
      <p:graphicFrame>
        <p:nvGraphicFramePr>
          <p:cNvPr id="179" name="Content Placeholder 8"/>
          <p:cNvGraphicFramePr/>
          <p:nvPr/>
        </p:nvGraphicFramePr>
        <p:xfrm>
          <a:off x="5085557" y="1691929"/>
          <a:ext cx="3976686" cy="35156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87" name="Freeform 126"/>
          <p:cNvSpPr/>
          <p:nvPr/>
        </p:nvSpPr>
        <p:spPr>
          <a:xfrm>
            <a:off x="515938" y="2178050"/>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solidFill>
            <a:srgbClr val="002060"/>
          </a:solidFill>
          <a:ln w="0" cap="flat" cmpd="sng">
            <a:solidFill>
              <a:srgbClr val="000000"/>
            </a:solidFill>
            <a:prstDash val="solid"/>
            <a:round/>
            <a:headEnd type="none" w="med" len="med"/>
            <a:tailEnd type="none" w="med" len="med"/>
          </a:ln>
        </p:spPr>
        <p:txBody>
          <a:bodyPr/>
          <a:p>
            <a:endParaRPr lang="id-ID" altLang="en-US"/>
          </a:p>
        </p:txBody>
      </p:sp>
      <p:sp>
        <p:nvSpPr>
          <p:cNvPr id="7188" name="Freeform 127"/>
          <p:cNvSpPr/>
          <p:nvPr/>
        </p:nvSpPr>
        <p:spPr>
          <a:xfrm>
            <a:off x="485775" y="2143125"/>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7189" name="Rectangle 132"/>
          <p:cNvSpPr/>
          <p:nvPr/>
        </p:nvSpPr>
        <p:spPr>
          <a:xfrm>
            <a:off x="1389063" y="2651125"/>
            <a:ext cx="44450" cy="200025"/>
          </a:xfrm>
          <a:prstGeom prst="rect">
            <a:avLst/>
          </a:prstGeom>
          <a:noFill/>
          <a:ln w="9525">
            <a:noFill/>
          </a:ln>
        </p:spPr>
        <p:txBody>
          <a:bodyPr wrap="squar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190" name="Rectangle 133"/>
          <p:cNvSpPr/>
          <p:nvPr/>
        </p:nvSpPr>
        <p:spPr>
          <a:xfrm>
            <a:off x="1468438" y="2452688"/>
            <a:ext cx="3429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Unit </a:t>
            </a:r>
            <a:endParaRPr lang="en-US" altLang="en-US" dirty="0">
              <a:solidFill>
                <a:srgbClr val="000000"/>
              </a:solidFill>
              <a:latin typeface="Calibri" panose="020F0502020204030204" pitchFamily="32" charset="0"/>
            </a:endParaRPr>
          </a:p>
        </p:txBody>
      </p:sp>
      <p:sp>
        <p:nvSpPr>
          <p:cNvPr id="7191" name="Rectangle 134"/>
          <p:cNvSpPr/>
          <p:nvPr/>
        </p:nvSpPr>
        <p:spPr>
          <a:xfrm>
            <a:off x="1825625" y="2462213"/>
            <a:ext cx="388938"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Kerja</a:t>
            </a:r>
            <a:endParaRPr lang="en-US" altLang="en-US" dirty="0">
              <a:solidFill>
                <a:srgbClr val="000000"/>
              </a:solidFill>
              <a:latin typeface="Calibri" panose="020F0502020204030204" pitchFamily="32" charset="0"/>
            </a:endParaRPr>
          </a:p>
        </p:txBody>
      </p:sp>
      <p:sp>
        <p:nvSpPr>
          <p:cNvPr id="7192" name="Rectangle 135"/>
          <p:cNvSpPr/>
          <p:nvPr/>
        </p:nvSpPr>
        <p:spPr>
          <a:xfrm>
            <a:off x="2265363" y="2468563"/>
            <a:ext cx="1397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7194" name="Rectangle 137"/>
          <p:cNvSpPr/>
          <p:nvPr/>
        </p:nvSpPr>
        <p:spPr>
          <a:xfrm>
            <a:off x="1384300" y="2455863"/>
            <a:ext cx="71438" cy="200025"/>
          </a:xfrm>
          <a:prstGeom prst="rect">
            <a:avLst/>
          </a:prstGeom>
          <a:noFill/>
          <a:ln w="9525">
            <a:noFill/>
          </a:ln>
        </p:spPr>
        <p:txBody>
          <a:bodyPr wrap="squar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195" name="Rectangle 138"/>
          <p:cNvSpPr/>
          <p:nvPr/>
        </p:nvSpPr>
        <p:spPr>
          <a:xfrm>
            <a:off x="1493838" y="2644775"/>
            <a:ext cx="446087"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Peran</a:t>
            </a:r>
            <a:endParaRPr lang="en-US" altLang="en-US" dirty="0">
              <a:solidFill>
                <a:srgbClr val="000000"/>
              </a:solidFill>
              <a:latin typeface="Calibri" panose="020F0502020204030204" pitchFamily="32" charset="0"/>
            </a:endParaRPr>
          </a:p>
        </p:txBody>
      </p:sp>
      <p:sp>
        <p:nvSpPr>
          <p:cNvPr id="7196" name="Rectangle 139"/>
          <p:cNvSpPr/>
          <p:nvPr/>
        </p:nvSpPr>
        <p:spPr>
          <a:xfrm>
            <a:off x="2263775" y="2651125"/>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7198" name="Freeform 143"/>
          <p:cNvSpPr/>
          <p:nvPr/>
        </p:nvSpPr>
        <p:spPr>
          <a:xfrm>
            <a:off x="585788" y="2270125"/>
            <a:ext cx="650875" cy="61277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3416" h="4080">
                <a:moveTo>
                  <a:pt x="0" y="342"/>
                </a:moveTo>
                <a:cubicBezTo>
                  <a:pt x="0" y="153"/>
                  <a:pt x="153" y="0"/>
                  <a:pt x="342" y="0"/>
                </a:cubicBezTo>
                <a:lnTo>
                  <a:pt x="3075" y="0"/>
                </a:lnTo>
                <a:cubicBezTo>
                  <a:pt x="3264" y="0"/>
                  <a:pt x="3416" y="153"/>
                  <a:pt x="3416" y="342"/>
                </a:cubicBezTo>
                <a:lnTo>
                  <a:pt x="3416" y="3739"/>
                </a:lnTo>
                <a:cubicBezTo>
                  <a:pt x="3416" y="3928"/>
                  <a:pt x="3264" y="4080"/>
                  <a:pt x="3075" y="4080"/>
                </a:cubicBezTo>
                <a:lnTo>
                  <a:pt x="342" y="4080"/>
                </a:lnTo>
                <a:cubicBezTo>
                  <a:pt x="153" y="4080"/>
                  <a:pt x="0" y="3928"/>
                  <a:pt x="0" y="3739"/>
                </a:cubicBezTo>
                <a:lnTo>
                  <a:pt x="0" y="342"/>
                </a:lnTo>
                <a:close/>
              </a:path>
            </a:pathLst>
          </a:custGeom>
          <a:solidFill>
            <a:srgbClr val="D5E0C4"/>
          </a:solidFill>
          <a:ln w="0" cap="flat" cmpd="sng">
            <a:solidFill>
              <a:srgbClr val="000000"/>
            </a:solidFill>
            <a:prstDash val="solid"/>
            <a:round/>
            <a:headEnd type="none" w="med" len="med"/>
            <a:tailEnd type="none" w="med" len="med"/>
          </a:ln>
        </p:spPr>
        <p:txBody>
          <a:bodyPr/>
          <a:p>
            <a:endParaRPr lang="id-ID" altLang="en-US"/>
          </a:p>
        </p:txBody>
      </p:sp>
      <p:sp>
        <p:nvSpPr>
          <p:cNvPr id="7199" name="Freeform 144"/>
          <p:cNvSpPr/>
          <p:nvPr/>
        </p:nvSpPr>
        <p:spPr>
          <a:xfrm>
            <a:off x="590550" y="2287588"/>
            <a:ext cx="650875" cy="61277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3416" h="4080">
                <a:moveTo>
                  <a:pt x="0" y="342"/>
                </a:moveTo>
                <a:cubicBezTo>
                  <a:pt x="0" y="153"/>
                  <a:pt x="153" y="0"/>
                  <a:pt x="342" y="0"/>
                </a:cubicBezTo>
                <a:lnTo>
                  <a:pt x="3075" y="0"/>
                </a:lnTo>
                <a:cubicBezTo>
                  <a:pt x="3264" y="0"/>
                  <a:pt x="3416" y="153"/>
                  <a:pt x="3416" y="342"/>
                </a:cubicBezTo>
                <a:lnTo>
                  <a:pt x="3416" y="3739"/>
                </a:lnTo>
                <a:cubicBezTo>
                  <a:pt x="3416" y="3928"/>
                  <a:pt x="3264" y="4080"/>
                  <a:pt x="3075" y="4080"/>
                </a:cubicBezTo>
                <a:lnTo>
                  <a:pt x="342" y="4080"/>
                </a:lnTo>
                <a:cubicBezTo>
                  <a:pt x="153" y="4080"/>
                  <a:pt x="0" y="3928"/>
                  <a:pt x="0" y="3739"/>
                </a:cubicBezTo>
                <a:lnTo>
                  <a:pt x="0" y="342"/>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7200" name="Rectangle 56"/>
          <p:cNvSpPr/>
          <p:nvPr/>
        </p:nvSpPr>
        <p:spPr>
          <a:xfrm>
            <a:off x="1446213" y="2235200"/>
            <a:ext cx="1116012" cy="200025"/>
          </a:xfrm>
          <a:prstGeom prst="rect">
            <a:avLst/>
          </a:prstGeom>
          <a:noFill/>
          <a:ln w="9525">
            <a:noFill/>
          </a:ln>
        </p:spPr>
        <p:txBody>
          <a:bodyPr wrap="none" lIns="0" tIns="0" rIns="0" bIns="0" anchor="t">
            <a:spAutoFit/>
          </a:bodyPr>
          <a:p>
            <a:r>
              <a:rPr lang="id-ID" altLang="en-US" sz="1300" dirty="0">
                <a:solidFill>
                  <a:srgbClr val="FFFFFF"/>
                </a:solidFill>
                <a:latin typeface="Calibri" panose="020F0502020204030204" pitchFamily="32" charset="0"/>
              </a:rPr>
              <a:t>NAMA </a:t>
            </a:r>
            <a:r>
              <a:rPr lang="en-US" altLang="en-US" sz="1300" dirty="0">
                <a:solidFill>
                  <a:srgbClr val="FFFFFF"/>
                </a:solidFill>
                <a:latin typeface="Calibri" panose="020F0502020204030204" pitchFamily="32" charset="0"/>
              </a:rPr>
              <a:t>(</a:t>
            </a:r>
            <a:r>
              <a:rPr lang="en-US" altLang="en-US" sz="1300" dirty="0" err="1">
                <a:solidFill>
                  <a:srgbClr val="FFFFFF"/>
                </a:solidFill>
                <a:latin typeface="Calibri" panose="020F0502020204030204" pitchFamily="32" charset="0"/>
              </a:rPr>
              <a:t>anggota</a:t>
            </a:r>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01" name="Freeform 126"/>
          <p:cNvSpPr/>
          <p:nvPr/>
        </p:nvSpPr>
        <p:spPr>
          <a:xfrm>
            <a:off x="560388" y="4090988"/>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solidFill>
            <a:srgbClr val="002060"/>
          </a:solidFill>
          <a:ln w="0" cap="flat" cmpd="sng">
            <a:solidFill>
              <a:srgbClr val="000000"/>
            </a:solidFill>
            <a:prstDash val="solid"/>
            <a:round/>
            <a:headEnd type="none" w="med" len="med"/>
            <a:tailEnd type="none" w="med" len="med"/>
          </a:ln>
        </p:spPr>
        <p:txBody>
          <a:bodyPr/>
          <a:p>
            <a:endParaRPr lang="id-ID" altLang="en-US"/>
          </a:p>
        </p:txBody>
      </p:sp>
      <p:sp>
        <p:nvSpPr>
          <p:cNvPr id="7202" name="Freeform 127"/>
          <p:cNvSpPr/>
          <p:nvPr/>
        </p:nvSpPr>
        <p:spPr>
          <a:xfrm>
            <a:off x="531813" y="4068763"/>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7203" name="Rectangle 132"/>
          <p:cNvSpPr/>
          <p:nvPr/>
        </p:nvSpPr>
        <p:spPr>
          <a:xfrm>
            <a:off x="1439863" y="4364038"/>
            <a:ext cx="5715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04" name="Rectangle 133"/>
          <p:cNvSpPr/>
          <p:nvPr/>
        </p:nvSpPr>
        <p:spPr>
          <a:xfrm>
            <a:off x="1546225" y="4356100"/>
            <a:ext cx="3429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Unit </a:t>
            </a:r>
            <a:endParaRPr lang="en-US" altLang="en-US" dirty="0">
              <a:solidFill>
                <a:srgbClr val="000000"/>
              </a:solidFill>
              <a:latin typeface="Calibri" panose="020F0502020204030204" pitchFamily="32" charset="0"/>
            </a:endParaRPr>
          </a:p>
        </p:txBody>
      </p:sp>
      <p:sp>
        <p:nvSpPr>
          <p:cNvPr id="7205" name="Rectangle 134"/>
          <p:cNvSpPr/>
          <p:nvPr/>
        </p:nvSpPr>
        <p:spPr>
          <a:xfrm>
            <a:off x="1931988" y="4349750"/>
            <a:ext cx="388937"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Kerja</a:t>
            </a:r>
            <a:endParaRPr lang="en-US" altLang="en-US" dirty="0">
              <a:solidFill>
                <a:srgbClr val="000000"/>
              </a:solidFill>
              <a:latin typeface="Calibri" panose="020F0502020204030204" pitchFamily="32" charset="0"/>
            </a:endParaRPr>
          </a:p>
        </p:txBody>
      </p:sp>
      <p:sp>
        <p:nvSpPr>
          <p:cNvPr id="7207" name="Rectangle 137"/>
          <p:cNvSpPr/>
          <p:nvPr/>
        </p:nvSpPr>
        <p:spPr>
          <a:xfrm>
            <a:off x="1431925" y="4572000"/>
            <a:ext cx="69850" cy="200025"/>
          </a:xfrm>
          <a:prstGeom prst="rect">
            <a:avLst/>
          </a:prstGeom>
          <a:noFill/>
          <a:ln w="9525">
            <a:noFill/>
          </a:ln>
        </p:spPr>
        <p:txBody>
          <a:bodyPr wrap="squar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08" name="Rectangle 138"/>
          <p:cNvSpPr/>
          <p:nvPr/>
        </p:nvSpPr>
        <p:spPr>
          <a:xfrm>
            <a:off x="1558925" y="4578350"/>
            <a:ext cx="446088"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Peran</a:t>
            </a:r>
            <a:endParaRPr lang="en-US" altLang="en-US" dirty="0">
              <a:solidFill>
                <a:srgbClr val="000000"/>
              </a:solidFill>
              <a:latin typeface="Calibri" panose="020F0502020204030204" pitchFamily="32" charset="0"/>
            </a:endParaRPr>
          </a:p>
        </p:txBody>
      </p:sp>
      <p:sp>
        <p:nvSpPr>
          <p:cNvPr id="7209" name="Rectangle 139"/>
          <p:cNvSpPr/>
          <p:nvPr/>
        </p:nvSpPr>
        <p:spPr>
          <a:xfrm>
            <a:off x="2336800" y="4586288"/>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7211" name="Freeform 143"/>
          <p:cNvSpPr/>
          <p:nvPr/>
        </p:nvSpPr>
        <p:spPr>
          <a:xfrm>
            <a:off x="617538" y="4165600"/>
            <a:ext cx="650875" cy="61277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3416" h="4080">
                <a:moveTo>
                  <a:pt x="0" y="342"/>
                </a:moveTo>
                <a:cubicBezTo>
                  <a:pt x="0" y="153"/>
                  <a:pt x="153" y="0"/>
                  <a:pt x="342" y="0"/>
                </a:cubicBezTo>
                <a:lnTo>
                  <a:pt x="3075" y="0"/>
                </a:lnTo>
                <a:cubicBezTo>
                  <a:pt x="3264" y="0"/>
                  <a:pt x="3416" y="153"/>
                  <a:pt x="3416" y="342"/>
                </a:cubicBezTo>
                <a:lnTo>
                  <a:pt x="3416" y="3739"/>
                </a:lnTo>
                <a:cubicBezTo>
                  <a:pt x="3416" y="3928"/>
                  <a:pt x="3264" y="4080"/>
                  <a:pt x="3075" y="4080"/>
                </a:cubicBezTo>
                <a:lnTo>
                  <a:pt x="342" y="4080"/>
                </a:lnTo>
                <a:cubicBezTo>
                  <a:pt x="153" y="4080"/>
                  <a:pt x="0" y="3928"/>
                  <a:pt x="0" y="3739"/>
                </a:cubicBezTo>
                <a:lnTo>
                  <a:pt x="0" y="342"/>
                </a:lnTo>
                <a:close/>
              </a:path>
            </a:pathLst>
          </a:custGeom>
          <a:solidFill>
            <a:srgbClr val="D5E0C4"/>
          </a:solidFill>
          <a:ln w="0" cap="flat" cmpd="sng">
            <a:solidFill>
              <a:srgbClr val="000000"/>
            </a:solidFill>
            <a:prstDash val="solid"/>
            <a:round/>
            <a:headEnd type="none" w="med" len="med"/>
            <a:tailEnd type="none" w="med" len="med"/>
          </a:ln>
        </p:spPr>
        <p:txBody>
          <a:bodyPr/>
          <a:p>
            <a:endParaRPr lang="id-ID" altLang="en-US"/>
          </a:p>
        </p:txBody>
      </p:sp>
      <p:sp>
        <p:nvSpPr>
          <p:cNvPr id="7212" name="Freeform 126"/>
          <p:cNvSpPr/>
          <p:nvPr/>
        </p:nvSpPr>
        <p:spPr>
          <a:xfrm>
            <a:off x="566738" y="3141663"/>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solidFill>
            <a:srgbClr val="002060"/>
          </a:solidFill>
          <a:ln w="0" cap="flat" cmpd="sng">
            <a:solidFill>
              <a:srgbClr val="000000"/>
            </a:solidFill>
            <a:prstDash val="solid"/>
            <a:round/>
            <a:headEnd type="none" w="med" len="med"/>
            <a:tailEnd type="none" w="med" len="med"/>
          </a:ln>
        </p:spPr>
        <p:txBody>
          <a:bodyPr/>
          <a:p>
            <a:endParaRPr lang="id-ID" altLang="en-US"/>
          </a:p>
        </p:txBody>
      </p:sp>
      <p:sp>
        <p:nvSpPr>
          <p:cNvPr id="7213" name="Freeform 127"/>
          <p:cNvSpPr/>
          <p:nvPr/>
        </p:nvSpPr>
        <p:spPr>
          <a:xfrm>
            <a:off x="533400" y="3100388"/>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7214" name="Rectangle 56"/>
          <p:cNvSpPr/>
          <p:nvPr/>
        </p:nvSpPr>
        <p:spPr>
          <a:xfrm>
            <a:off x="1428750" y="4127500"/>
            <a:ext cx="119221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r>
              <a:rPr lang="id-ID" altLang="en-US" sz="1300" dirty="0">
                <a:solidFill>
                  <a:srgbClr val="FFFFFF"/>
                </a:solidFill>
                <a:latin typeface="Calibri" panose="020F0502020204030204" pitchFamily="32" charset="0"/>
              </a:rPr>
              <a:t>NAMA </a:t>
            </a:r>
            <a:r>
              <a:rPr lang="en-US" altLang="en-US" sz="1300" dirty="0">
                <a:solidFill>
                  <a:srgbClr val="FFFFFF"/>
                </a:solidFill>
                <a:latin typeface="Calibri" panose="020F0502020204030204" pitchFamily="32" charset="0"/>
              </a:rPr>
              <a:t> (</a:t>
            </a:r>
            <a:r>
              <a:rPr lang="en-US" altLang="en-US" sz="1300" dirty="0" err="1">
                <a:solidFill>
                  <a:srgbClr val="FFFFFF"/>
                </a:solidFill>
                <a:latin typeface="Calibri" panose="020F0502020204030204" pitchFamily="32" charset="0"/>
              </a:rPr>
              <a:t>anggota</a:t>
            </a:r>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15" name="Rectangle 56"/>
          <p:cNvSpPr/>
          <p:nvPr/>
        </p:nvSpPr>
        <p:spPr>
          <a:xfrm>
            <a:off x="1455738" y="3155950"/>
            <a:ext cx="1116012" cy="200025"/>
          </a:xfrm>
          <a:prstGeom prst="rect">
            <a:avLst/>
          </a:prstGeom>
          <a:noFill/>
          <a:ln w="9525">
            <a:noFill/>
          </a:ln>
        </p:spPr>
        <p:txBody>
          <a:bodyPr wrap="none" lIns="0" tIns="0" rIns="0" bIns="0" anchor="t">
            <a:spAutoFit/>
          </a:bodyPr>
          <a:p>
            <a:r>
              <a:rPr lang="id-ID" altLang="en-US" sz="1300" dirty="0">
                <a:solidFill>
                  <a:srgbClr val="FFFFFF"/>
                </a:solidFill>
                <a:latin typeface="Calibri" panose="020F0502020204030204" pitchFamily="32" charset="0"/>
              </a:rPr>
              <a:t>NAMA</a:t>
            </a:r>
            <a:r>
              <a:rPr lang="en-US" altLang="en-US" sz="1300" dirty="0">
                <a:solidFill>
                  <a:srgbClr val="FFFFFF"/>
                </a:solidFill>
                <a:latin typeface="Calibri" panose="020F0502020204030204" pitchFamily="32" charset="0"/>
              </a:rPr>
              <a:t> (</a:t>
            </a:r>
            <a:r>
              <a:rPr lang="en-US" altLang="en-US" sz="1300" dirty="0" err="1">
                <a:solidFill>
                  <a:srgbClr val="FFFFFF"/>
                </a:solidFill>
                <a:latin typeface="Calibri" panose="020F0502020204030204" pitchFamily="32" charset="0"/>
              </a:rPr>
              <a:t>anggota</a:t>
            </a:r>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16" name="Rectangle 137"/>
          <p:cNvSpPr/>
          <p:nvPr/>
        </p:nvSpPr>
        <p:spPr>
          <a:xfrm>
            <a:off x="1504950" y="3636963"/>
            <a:ext cx="5715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17" name="Rectangle 138"/>
          <p:cNvSpPr/>
          <p:nvPr/>
        </p:nvSpPr>
        <p:spPr>
          <a:xfrm>
            <a:off x="1619250" y="3630613"/>
            <a:ext cx="446088"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Peran</a:t>
            </a:r>
            <a:endParaRPr lang="en-US" altLang="en-US" dirty="0">
              <a:solidFill>
                <a:srgbClr val="000000"/>
              </a:solidFill>
              <a:latin typeface="Calibri" panose="020F0502020204030204" pitchFamily="32" charset="0"/>
            </a:endParaRPr>
          </a:p>
        </p:txBody>
      </p:sp>
      <p:sp>
        <p:nvSpPr>
          <p:cNvPr id="7218" name="Rectangle 139"/>
          <p:cNvSpPr/>
          <p:nvPr/>
        </p:nvSpPr>
        <p:spPr>
          <a:xfrm>
            <a:off x="2390775" y="3630613"/>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7220" name="Freeform 143"/>
          <p:cNvSpPr/>
          <p:nvPr/>
        </p:nvSpPr>
        <p:spPr>
          <a:xfrm>
            <a:off x="639763" y="3227388"/>
            <a:ext cx="650875" cy="61277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3416" h="4080">
                <a:moveTo>
                  <a:pt x="0" y="342"/>
                </a:moveTo>
                <a:cubicBezTo>
                  <a:pt x="0" y="153"/>
                  <a:pt x="153" y="0"/>
                  <a:pt x="342" y="0"/>
                </a:cubicBezTo>
                <a:lnTo>
                  <a:pt x="3075" y="0"/>
                </a:lnTo>
                <a:cubicBezTo>
                  <a:pt x="3264" y="0"/>
                  <a:pt x="3416" y="153"/>
                  <a:pt x="3416" y="342"/>
                </a:cubicBezTo>
                <a:lnTo>
                  <a:pt x="3416" y="3739"/>
                </a:lnTo>
                <a:cubicBezTo>
                  <a:pt x="3416" y="3928"/>
                  <a:pt x="3264" y="4080"/>
                  <a:pt x="3075" y="4080"/>
                </a:cubicBezTo>
                <a:lnTo>
                  <a:pt x="342" y="4080"/>
                </a:lnTo>
                <a:cubicBezTo>
                  <a:pt x="153" y="4080"/>
                  <a:pt x="0" y="3928"/>
                  <a:pt x="0" y="3739"/>
                </a:cubicBezTo>
                <a:lnTo>
                  <a:pt x="0" y="342"/>
                </a:lnTo>
                <a:close/>
              </a:path>
            </a:pathLst>
          </a:custGeom>
          <a:solidFill>
            <a:srgbClr val="D5E0C4"/>
          </a:solidFill>
          <a:ln w="0" cap="flat" cmpd="sng">
            <a:solidFill>
              <a:srgbClr val="000000"/>
            </a:solidFill>
            <a:prstDash val="solid"/>
            <a:round/>
            <a:headEnd type="none" w="med" len="med"/>
            <a:tailEnd type="none" w="med" len="med"/>
          </a:ln>
        </p:spPr>
        <p:txBody>
          <a:bodyPr/>
          <a:p>
            <a:endParaRPr lang="id-ID" altLang="en-US"/>
          </a:p>
        </p:txBody>
      </p:sp>
      <p:sp>
        <p:nvSpPr>
          <p:cNvPr id="7221" name="Freeform 144"/>
          <p:cNvSpPr/>
          <p:nvPr/>
        </p:nvSpPr>
        <p:spPr>
          <a:xfrm>
            <a:off x="633413" y="3205163"/>
            <a:ext cx="650875" cy="61277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3416" h="4080">
                <a:moveTo>
                  <a:pt x="0" y="342"/>
                </a:moveTo>
                <a:cubicBezTo>
                  <a:pt x="0" y="153"/>
                  <a:pt x="153" y="0"/>
                  <a:pt x="342" y="0"/>
                </a:cubicBezTo>
                <a:lnTo>
                  <a:pt x="3075" y="0"/>
                </a:lnTo>
                <a:cubicBezTo>
                  <a:pt x="3264" y="0"/>
                  <a:pt x="3416" y="153"/>
                  <a:pt x="3416" y="342"/>
                </a:cubicBezTo>
                <a:lnTo>
                  <a:pt x="3416" y="3739"/>
                </a:lnTo>
                <a:cubicBezTo>
                  <a:pt x="3416" y="3928"/>
                  <a:pt x="3264" y="4080"/>
                  <a:pt x="3075" y="4080"/>
                </a:cubicBezTo>
                <a:lnTo>
                  <a:pt x="342" y="4080"/>
                </a:lnTo>
                <a:cubicBezTo>
                  <a:pt x="153" y="4080"/>
                  <a:pt x="0" y="3928"/>
                  <a:pt x="0" y="3739"/>
                </a:cubicBezTo>
                <a:lnTo>
                  <a:pt x="0" y="342"/>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7223" name="Rectangle 132"/>
          <p:cNvSpPr/>
          <p:nvPr/>
        </p:nvSpPr>
        <p:spPr>
          <a:xfrm>
            <a:off x="1504950" y="3389313"/>
            <a:ext cx="5715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224" name="Rectangle 133"/>
          <p:cNvSpPr/>
          <p:nvPr/>
        </p:nvSpPr>
        <p:spPr>
          <a:xfrm>
            <a:off x="1597025" y="3392488"/>
            <a:ext cx="3429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Unit </a:t>
            </a:r>
            <a:endParaRPr lang="en-US" altLang="en-US" dirty="0">
              <a:solidFill>
                <a:srgbClr val="000000"/>
              </a:solidFill>
              <a:latin typeface="Calibri" panose="020F0502020204030204" pitchFamily="32" charset="0"/>
            </a:endParaRPr>
          </a:p>
        </p:txBody>
      </p:sp>
      <p:sp>
        <p:nvSpPr>
          <p:cNvPr id="7225" name="Rectangle 134"/>
          <p:cNvSpPr/>
          <p:nvPr/>
        </p:nvSpPr>
        <p:spPr>
          <a:xfrm>
            <a:off x="1955800" y="3384550"/>
            <a:ext cx="388938" cy="200025"/>
          </a:xfrm>
          <a:prstGeom prst="rect">
            <a:avLst/>
          </a:prstGeom>
          <a:noFill/>
          <a:ln w="9525">
            <a:noFill/>
          </a:ln>
        </p:spPr>
        <p:txBody>
          <a:bodyPr wrap="none" lIns="0" tIns="0" rIns="0" bIns="0" anchor="t">
            <a:spAutoFit/>
          </a:bodyPr>
          <a:p>
            <a:r>
              <a:rPr lang="en-US" altLang="en-US" sz="1300" dirty="0" err="1">
                <a:solidFill>
                  <a:srgbClr val="FFFFFF"/>
                </a:solidFill>
                <a:latin typeface="Calibri" panose="020F0502020204030204" pitchFamily="32" charset="0"/>
              </a:rPr>
              <a:t>Kerja</a:t>
            </a:r>
            <a:endParaRPr lang="en-US" altLang="en-US" dirty="0">
              <a:solidFill>
                <a:srgbClr val="000000"/>
              </a:solidFill>
              <a:latin typeface="Calibri" panose="020F0502020204030204" pitchFamily="32" charset="0"/>
            </a:endParaRPr>
          </a:p>
        </p:txBody>
      </p:sp>
      <p:sp>
        <p:nvSpPr>
          <p:cNvPr id="7226" name="Rectangle 135"/>
          <p:cNvSpPr/>
          <p:nvPr/>
        </p:nvSpPr>
        <p:spPr>
          <a:xfrm>
            <a:off x="2414588" y="3406775"/>
            <a:ext cx="1397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2" name="Freeform 127"/>
          <p:cNvSpPr/>
          <p:nvPr/>
        </p:nvSpPr>
        <p:spPr>
          <a:xfrm>
            <a:off x="531813" y="5021263"/>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3" name="Freeform 143"/>
          <p:cNvSpPr/>
          <p:nvPr/>
        </p:nvSpPr>
        <p:spPr>
          <a:xfrm>
            <a:off x="617538" y="5143500"/>
            <a:ext cx="650875" cy="61277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3416" h="4080">
                <a:moveTo>
                  <a:pt x="0" y="342"/>
                </a:moveTo>
                <a:cubicBezTo>
                  <a:pt x="0" y="153"/>
                  <a:pt x="153" y="0"/>
                  <a:pt x="342" y="0"/>
                </a:cubicBezTo>
                <a:lnTo>
                  <a:pt x="3075" y="0"/>
                </a:lnTo>
                <a:cubicBezTo>
                  <a:pt x="3264" y="0"/>
                  <a:pt x="3416" y="153"/>
                  <a:pt x="3416" y="342"/>
                </a:cubicBezTo>
                <a:lnTo>
                  <a:pt x="3416" y="3739"/>
                </a:lnTo>
                <a:cubicBezTo>
                  <a:pt x="3416" y="3928"/>
                  <a:pt x="3264" y="4080"/>
                  <a:pt x="3075" y="4080"/>
                </a:cubicBezTo>
                <a:lnTo>
                  <a:pt x="342" y="4080"/>
                </a:lnTo>
                <a:cubicBezTo>
                  <a:pt x="153" y="4080"/>
                  <a:pt x="0" y="3928"/>
                  <a:pt x="0" y="3739"/>
                </a:cubicBezTo>
                <a:lnTo>
                  <a:pt x="0" y="342"/>
                </a:lnTo>
                <a:close/>
              </a:path>
            </a:pathLst>
          </a:custGeom>
          <a:solidFill>
            <a:srgbClr val="D5E0C4"/>
          </a:solidFill>
          <a:ln w="0" cap="flat" cmpd="sng">
            <a:solidFill>
              <a:srgbClr val="000000"/>
            </a:solidFill>
            <a:prstDash val="solid"/>
            <a:round/>
            <a:headEnd type="none" w="med" len="med"/>
            <a:tailEnd type="none" w="med" len="med"/>
          </a:ln>
        </p:spPr>
        <p:txBody>
          <a:bodyPr/>
          <a:p>
            <a:endParaRPr lang="id-ID" altLang="en-US"/>
          </a:p>
        </p:txBody>
      </p:sp>
      <p:sp>
        <p:nvSpPr>
          <p:cNvPr id="4" name="Rectangle 133"/>
          <p:cNvSpPr/>
          <p:nvPr/>
        </p:nvSpPr>
        <p:spPr>
          <a:xfrm>
            <a:off x="1508125" y="5422900"/>
            <a:ext cx="342900"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Unit </a:t>
            </a:r>
            <a:endParaRPr lang="en-US" altLang="en-US" dirty="0">
              <a:solidFill>
                <a:srgbClr val="000000"/>
              </a:solidFill>
              <a:latin typeface="Calibri" panose="020F0502020204030204" pitchFamily="32" charset="0"/>
            </a:endParaRPr>
          </a:p>
        </p:txBody>
      </p:sp>
      <p:sp>
        <p:nvSpPr>
          <p:cNvPr id="5" name="Rectangle 56"/>
          <p:cNvSpPr/>
          <p:nvPr/>
        </p:nvSpPr>
        <p:spPr>
          <a:xfrm>
            <a:off x="1390650" y="5194300"/>
            <a:ext cx="119221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r>
              <a:rPr lang="id-ID" altLang="en-US" sz="1300" dirty="0">
                <a:solidFill>
                  <a:srgbClr val="FFFFFF"/>
                </a:solidFill>
                <a:latin typeface="Calibri" panose="020F0502020204030204" pitchFamily="32" charset="0"/>
              </a:rPr>
              <a:t>NAMA </a:t>
            </a:r>
            <a:r>
              <a:rPr lang="en-US" altLang="en-US" sz="1300" dirty="0">
                <a:solidFill>
                  <a:srgbClr val="FFFFFF"/>
                </a:solidFill>
                <a:latin typeface="Calibri" panose="020F0502020204030204" pitchFamily="32" charset="0"/>
              </a:rPr>
              <a:t> (</a:t>
            </a:r>
            <a:r>
              <a:rPr lang="en-US" altLang="en-US" sz="1300" dirty="0" err="1">
                <a:solidFill>
                  <a:srgbClr val="FFFFFF"/>
                </a:solidFill>
                <a:latin typeface="Calibri" panose="020F0502020204030204" pitchFamily="32" charset="0"/>
              </a:rPr>
              <a:t>anggota</a:t>
            </a:r>
            <a:r>
              <a:rPr lang="en-US" altLang="en-US" sz="1300" dirty="0">
                <a:solidFill>
                  <a:srgbClr val="FFFFFF"/>
                </a:solidFill>
                <a:latin typeface="Calibri" panose="020F0502020204030204" pitchFamily="32" charset="0"/>
              </a:rPr>
              <a:t>)</a:t>
            </a:r>
            <a:endParaRPr lang="en-US" altLang="en-US" dirty="0">
              <a:solidFill>
                <a:srgbClr val="000000"/>
              </a:solidFill>
              <a:latin typeface="Calibri" panose="020F0502020204030204" pitchFamily="32" charset="0"/>
            </a:endParaRPr>
          </a:p>
        </p:txBody>
      </p:sp>
      <p:sp>
        <p:nvSpPr>
          <p:cNvPr id="7" name="Rectangle 139"/>
          <p:cNvSpPr/>
          <p:nvPr/>
        </p:nvSpPr>
        <p:spPr>
          <a:xfrm>
            <a:off x="2362200" y="4344988"/>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8" name="Rectangle 139"/>
          <p:cNvSpPr/>
          <p:nvPr/>
        </p:nvSpPr>
        <p:spPr>
          <a:xfrm>
            <a:off x="2628900" y="5208588"/>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9" name="Rectangle 139"/>
          <p:cNvSpPr/>
          <p:nvPr/>
        </p:nvSpPr>
        <p:spPr>
          <a:xfrm>
            <a:off x="2628900" y="5487988"/>
            <a:ext cx="93663" cy="200025"/>
          </a:xfrm>
          <a:prstGeom prst="rect">
            <a:avLst/>
          </a:prstGeom>
          <a:noFill/>
          <a:ln w="9525">
            <a:noFill/>
          </a:ln>
        </p:spPr>
        <p:txBody>
          <a:bodyPr wrap="none" lIns="0" tIns="0" rIns="0" bIns="0" anchor="t">
            <a:spAutoFit/>
          </a:bodyPr>
          <a:p>
            <a:r>
              <a:rPr lang="en-US" altLang="en-US" sz="1300" dirty="0">
                <a:solidFill>
                  <a:srgbClr val="FFFFFF"/>
                </a:solidFill>
                <a:latin typeface="Calibri" panose="020F0502020204030204" pitchFamily="32" charset="0"/>
              </a:rPr>
              <a:t>: </a:t>
            </a:r>
            <a:endParaRPr lang="en-US" altLang="en-US" dirty="0">
              <a:solidFill>
                <a:srgbClr val="000000"/>
              </a:solidFill>
              <a:latin typeface="Calibri" panose="020F0502020204030204" pitchFamily="32" charset="0"/>
            </a:endParaRPr>
          </a:p>
        </p:txBody>
      </p:sp>
      <p:sp>
        <p:nvSpPr>
          <p:cNvPr id="10" name="Freeform 73"/>
          <p:cNvSpPr/>
          <p:nvPr/>
        </p:nvSpPr>
        <p:spPr>
          <a:xfrm>
            <a:off x="638175" y="4197350"/>
            <a:ext cx="635000" cy="55562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6656" h="7392">
                <a:moveTo>
                  <a:pt x="0" y="666"/>
                </a:moveTo>
                <a:cubicBezTo>
                  <a:pt x="0" y="298"/>
                  <a:pt x="298" y="0"/>
                  <a:pt x="666" y="0"/>
                </a:cubicBezTo>
                <a:lnTo>
                  <a:pt x="5991" y="0"/>
                </a:lnTo>
                <a:cubicBezTo>
                  <a:pt x="6358" y="0"/>
                  <a:pt x="6656" y="298"/>
                  <a:pt x="6656" y="666"/>
                </a:cubicBezTo>
                <a:lnTo>
                  <a:pt x="6656" y="6727"/>
                </a:lnTo>
                <a:cubicBezTo>
                  <a:pt x="6656" y="7094"/>
                  <a:pt x="6358" y="7392"/>
                  <a:pt x="5991" y="7392"/>
                </a:cubicBezTo>
                <a:lnTo>
                  <a:pt x="666" y="7392"/>
                </a:lnTo>
                <a:cubicBezTo>
                  <a:pt x="298" y="7392"/>
                  <a:pt x="0" y="7094"/>
                  <a:pt x="0" y="6727"/>
                </a:cubicBezTo>
                <a:lnTo>
                  <a:pt x="0" y="666"/>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11" name="Freeform 73"/>
          <p:cNvSpPr/>
          <p:nvPr/>
        </p:nvSpPr>
        <p:spPr>
          <a:xfrm>
            <a:off x="638175" y="5175250"/>
            <a:ext cx="635000" cy="555625"/>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6656" h="7392">
                <a:moveTo>
                  <a:pt x="0" y="666"/>
                </a:moveTo>
                <a:cubicBezTo>
                  <a:pt x="0" y="298"/>
                  <a:pt x="298" y="0"/>
                  <a:pt x="666" y="0"/>
                </a:cubicBezTo>
                <a:lnTo>
                  <a:pt x="5991" y="0"/>
                </a:lnTo>
                <a:cubicBezTo>
                  <a:pt x="6358" y="0"/>
                  <a:pt x="6656" y="298"/>
                  <a:pt x="6656" y="666"/>
                </a:cubicBezTo>
                <a:lnTo>
                  <a:pt x="6656" y="6727"/>
                </a:lnTo>
                <a:cubicBezTo>
                  <a:pt x="6656" y="7094"/>
                  <a:pt x="6358" y="7392"/>
                  <a:pt x="5991" y="7392"/>
                </a:cubicBezTo>
                <a:lnTo>
                  <a:pt x="666" y="7392"/>
                </a:lnTo>
                <a:cubicBezTo>
                  <a:pt x="298" y="7392"/>
                  <a:pt x="0" y="7094"/>
                  <a:pt x="0" y="6727"/>
                </a:cubicBezTo>
                <a:lnTo>
                  <a:pt x="0" y="666"/>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
        <p:nvSpPr>
          <p:cNvPr id="12" name="Text Box 11"/>
          <p:cNvSpPr txBox="1"/>
          <p:nvPr/>
        </p:nvSpPr>
        <p:spPr>
          <a:xfrm>
            <a:off x="2463800" y="305435"/>
            <a:ext cx="4246245" cy="460375"/>
          </a:xfrm>
          <a:prstGeom prst="rect">
            <a:avLst/>
          </a:prstGeom>
          <a:noFill/>
        </p:spPr>
        <p:txBody>
          <a:bodyPr wrap="square" rtlCol="0">
            <a:spAutoFit/>
            <a:scene3d>
              <a:camera prst="orthographicFront"/>
              <a:lightRig rig="threePt" dir="t"/>
            </a:scene3d>
          </a:bodyPr>
          <a:p>
            <a:pPr algn="ctr"/>
            <a:r>
              <a:rPr lang="id-ID" altLang="en-US" sz="2400">
                <a:solidFill>
                  <a:schemeClr val="tx1"/>
                </a:solidFill>
                <a:effectLst>
                  <a:outerShdw blurRad="38100" dist="19050" dir="2700000" algn="tl" rotWithShape="0">
                    <a:schemeClr val="dk1">
                      <a:alpha val="40000"/>
                    </a:schemeClr>
                  </a:outerShdw>
                </a:effectLst>
              </a:rPr>
              <a:t>STRUKTUR ORGANISASI TIM</a:t>
            </a:r>
            <a:endParaRPr lang="id-ID" altLang="en-US" sz="2400">
              <a:solidFill>
                <a:schemeClr val="tx1"/>
              </a:solidFill>
              <a:effectLst>
                <a:outerShdw blurRad="38100" dist="19050" dir="2700000" algn="tl" rotWithShape="0">
                  <a:schemeClr val="dk1">
                    <a:alpha val="40000"/>
                  </a:schemeClr>
                </a:outerShdw>
              </a:effectLst>
            </a:endParaRPr>
          </a:p>
        </p:txBody>
      </p:sp>
      <p:sp>
        <p:nvSpPr>
          <p:cNvPr id="13" name="Freeform 127"/>
          <p:cNvSpPr/>
          <p:nvPr/>
        </p:nvSpPr>
        <p:spPr>
          <a:xfrm>
            <a:off x="481013" y="4995863"/>
            <a:ext cx="3965575" cy="901700"/>
          </a:xfrm>
          <a:custGeom>
            <a:avLst/>
            <a:gdLst>
              <a:gd name="G0" fmla="val 0"/>
            </a:gdLst>
            <a:ahLst/>
            <a:cxnLst>
              <a:cxn ang="0">
                <a:pos x="0" y="G0"/>
              </a:cxn>
              <a:cxn ang="0">
                <a:pos x="G0" y="0"/>
              </a:cxn>
              <a:cxn ang="0">
                <a:pos x="G0" y="0"/>
              </a:cxn>
              <a:cxn ang="0">
                <a:pos x="G0" y="G0"/>
              </a:cxn>
              <a:cxn ang="0">
                <a:pos x="G0" y="G0"/>
              </a:cxn>
              <a:cxn ang="0">
                <a:pos x="G0" y="G0"/>
              </a:cxn>
              <a:cxn ang="0">
                <a:pos x="G0" y="G0"/>
              </a:cxn>
              <a:cxn ang="0">
                <a:pos x="0" y="G0"/>
              </a:cxn>
              <a:cxn ang="0">
                <a:pos x="0" y="G0"/>
              </a:cxn>
            </a:cxnLst>
            <a:pathLst>
              <a:path w="20800" h="6008">
                <a:moveTo>
                  <a:pt x="0" y="601"/>
                </a:moveTo>
                <a:cubicBezTo>
                  <a:pt x="0" y="269"/>
                  <a:pt x="269" y="0"/>
                  <a:pt x="601" y="0"/>
                </a:cubicBezTo>
                <a:lnTo>
                  <a:pt x="20200" y="0"/>
                </a:lnTo>
                <a:cubicBezTo>
                  <a:pt x="20531" y="0"/>
                  <a:pt x="20800" y="269"/>
                  <a:pt x="20800" y="601"/>
                </a:cubicBezTo>
                <a:lnTo>
                  <a:pt x="20800" y="5408"/>
                </a:lnTo>
                <a:cubicBezTo>
                  <a:pt x="20800" y="5739"/>
                  <a:pt x="20531" y="6008"/>
                  <a:pt x="20200" y="6008"/>
                </a:cubicBezTo>
                <a:lnTo>
                  <a:pt x="601" y="6008"/>
                </a:lnTo>
                <a:cubicBezTo>
                  <a:pt x="269" y="6008"/>
                  <a:pt x="0" y="5739"/>
                  <a:pt x="0" y="5408"/>
                </a:cubicBezTo>
                <a:lnTo>
                  <a:pt x="0" y="601"/>
                </a:lnTo>
                <a:close/>
              </a:path>
            </a:pathLst>
          </a:custGeom>
          <a:noFill/>
          <a:ln w="38100" cap="flat" cmpd="sng">
            <a:solidFill>
              <a:srgbClr val="FFFFFF"/>
            </a:solidFill>
            <a:prstDash val="solid"/>
            <a:round/>
            <a:headEnd type="none" w="med" len="med"/>
            <a:tailEnd type="none" w="med" len="med"/>
          </a:ln>
        </p:spPr>
        <p:txBody>
          <a:bodyPr/>
          <a:p>
            <a:endParaRPr lang="id-ID"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ext Box 23552"/>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b="1" dirty="0" err="1">
                <a:solidFill>
                  <a:srgbClr val="FF0000"/>
                </a:solidFill>
                <a:latin typeface="Calibri" panose="020F0502020204030204" pitchFamily="32" charset="0"/>
                <a:ea typeface="Microsoft YaHei" panose="020B0503020204020204" charset="-122"/>
              </a:rPr>
              <a:t>3.</a:t>
            </a:r>
            <a:r>
              <a:rPr lang="id-ID" altLang="x-none" sz="2800" b="1" dirty="0" err="1">
                <a:solidFill>
                  <a:srgbClr val="FF0000"/>
                </a:solidFill>
                <a:latin typeface="Calibri" panose="020F0502020204030204" pitchFamily="32" charset="0"/>
                <a:ea typeface="Microsoft YaHei" panose="020B0503020204020204" charset="-122"/>
              </a:rPr>
              <a:t>3</a:t>
            </a:r>
            <a:r>
              <a:rPr lang="en-US" altLang="x-none" sz="2800" b="1" dirty="0" err="1">
                <a:solidFill>
                  <a:srgbClr val="FF0000"/>
                </a:solidFill>
                <a:latin typeface="Calibri" panose="020F0502020204030204" pitchFamily="32" charset="0"/>
                <a:ea typeface="Microsoft YaHei" panose="020B0503020204020204" charset="-122"/>
              </a:rPr>
              <a:t> ANALISA NILAI PRODUK INOVASI</a:t>
            </a:r>
            <a:endParaRPr lang="en-US" altLang="x-none" sz="2800" b="1" dirty="0" err="1">
              <a:solidFill>
                <a:srgbClr val="FF0000"/>
              </a:solidFill>
              <a:latin typeface="Calibri" panose="020F0502020204030204" pitchFamily="32" charset="0"/>
              <a:ea typeface="Microsoft YaHei" panose="020B0503020204020204" charset="-122"/>
            </a:endParaRPr>
          </a:p>
        </p:txBody>
      </p:sp>
      <p:graphicFrame>
        <p:nvGraphicFramePr>
          <p:cNvPr id="23554" name="Table 23553"/>
          <p:cNvGraphicFramePr/>
          <p:nvPr/>
        </p:nvGraphicFramePr>
        <p:xfrm>
          <a:off x="214313" y="1962150"/>
          <a:ext cx="8716963" cy="2971800"/>
        </p:xfrm>
        <a:graphic>
          <a:graphicData uri="http://schemas.openxmlformats.org/drawingml/2006/table">
            <a:tbl>
              <a:tblPr/>
              <a:tblGrid>
                <a:gridCol w="2905125"/>
                <a:gridCol w="2906713"/>
                <a:gridCol w="2905125"/>
              </a:tblGrid>
              <a:tr h="371475">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FFFFFF"/>
                          </a:solidFill>
                        </a:rPr>
                        <a:t>Nilai </a:t>
                      </a:r>
                      <a:r>
                        <a:rPr lang="id-ID" altLang="x-none" b="1" dirty="0" err="1">
                          <a:solidFill>
                            <a:srgbClr val="FFFFFF"/>
                          </a:solidFill>
                        </a:rPr>
                        <a:t> yang di tingkatan</a:t>
                      </a:r>
                      <a:endParaRPr lang="id-ID" altLang="x-none" b="1" dirty="0" err="1">
                        <a:solidFill>
                          <a:srgbClr val="FFFFFF"/>
                        </a:solidFill>
                      </a:endParaRPr>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rPr>
                        <a:t>Sebelum</a:t>
                      </a:r>
                      <a:endParaRPr lang="id-ID" altLang="x-none" b="1" dirty="0" err="1">
                        <a:solidFill>
                          <a:srgbClr val="FFFFFF"/>
                        </a:solidFill>
                      </a:endParaRPr>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rPr>
                        <a:t>Sesudah</a:t>
                      </a:r>
                      <a:endParaRPr lang="id-ID" altLang="x-none" b="1" dirty="0" err="1">
                        <a:solidFill>
                          <a:srgbClr val="FFFFFF"/>
                        </a:solidFill>
                      </a:endParaRPr>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r>
              <a:tr h="369888">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XXX (Capability)</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Belum </a:t>
                      </a:r>
                      <a:r>
                        <a:rPr lang="id-ID" altLang="x-none" dirty="0" err="1"/>
                        <a:t>ada, .....</a:t>
                      </a:r>
                      <a:endParaRPr lang="id-ID"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Diciptakan,....</a:t>
                      </a:r>
                      <a:endParaRPr lang="id-ID"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Xxx</a:t>
                      </a:r>
                      <a:r>
                        <a:rPr lang="en-US" altLang="x-none" dirty="0" err="1"/>
                        <a:t> (Capability)</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Manual</a:t>
                      </a:r>
                      <a:endParaRPr lang="id-ID"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Otomatis</a:t>
                      </a:r>
                      <a:r>
                        <a:rPr lang="en-US" altLang="x-none" dirty="0" err="1"/>
                        <a:t>/Online</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3062">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Xxx</a:t>
                      </a:r>
                      <a:r>
                        <a:rPr lang="en-US" altLang="x-none" dirty="0" err="1"/>
                        <a:t> (Performance)</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5 langkah</a:t>
                      </a:r>
                      <a:endParaRPr lang="id-ID"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dirty="0" err="1"/>
                        <a:t>2 langkah</a:t>
                      </a:r>
                      <a:endParaRPr lang="id-ID"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69888">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Xxx (Cost)</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Ongkos Transport 2M</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Ongkos Transport 0,5 M</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XXX (Capability)</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Parsial</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Terintegrasi</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69887">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XXX (Performance)</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Waktu layanan 15 menit</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Waktu layanan 2 menit</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XXX (Cost)</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Biaya Pelumas 50 juta</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t>Tanpa Biaya Pelumas (Rp.0)</a:t>
                      </a:r>
                      <a:endParaRPr lang="en-US" altLang="x-none" dirty="0" err="1"/>
                    </a:p>
                  </a:txBody>
                  <a:tcPr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Picture 24576"/>
          <p:cNvPicPr>
            <a:picLocks noChangeAspect="1"/>
          </p:cNvPicPr>
          <p:nvPr/>
        </p:nvPicPr>
        <p:blipFill>
          <a:blip r:embed="rId1"/>
          <a:stretch>
            <a:fillRect/>
          </a:stretch>
        </p:blipFill>
        <p:spPr>
          <a:xfrm>
            <a:off x="1371600" y="328613"/>
            <a:ext cx="6351588" cy="646112"/>
          </a:xfrm>
          <a:prstGeom prst="rect">
            <a:avLst/>
          </a:prstGeom>
          <a:noFill/>
          <a:ln w="9525">
            <a:noFill/>
          </a:ln>
        </p:spPr>
      </p:pic>
      <p:pic>
        <p:nvPicPr>
          <p:cNvPr id="44034" name="Picture 24577"/>
          <p:cNvPicPr>
            <a:picLocks noChangeAspect="1"/>
          </p:cNvPicPr>
          <p:nvPr/>
        </p:nvPicPr>
        <p:blipFill>
          <a:blip r:embed="rId2"/>
          <a:stretch>
            <a:fillRect/>
          </a:stretch>
        </p:blipFill>
        <p:spPr>
          <a:xfrm>
            <a:off x="3214688" y="1714500"/>
            <a:ext cx="2667000" cy="4679950"/>
          </a:xfrm>
          <a:prstGeom prst="rect">
            <a:avLst/>
          </a:prstGeom>
          <a:noFill/>
          <a:ln w="9525">
            <a:noFill/>
          </a:ln>
        </p:spPr>
      </p:pic>
      <p:sp>
        <p:nvSpPr>
          <p:cNvPr id="44035" name="Straight Connector 24578"/>
          <p:cNvSpPr/>
          <p:nvPr/>
        </p:nvSpPr>
        <p:spPr>
          <a:xfrm flipV="1">
            <a:off x="5357813" y="3105150"/>
            <a:ext cx="1928812" cy="860425"/>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
        <p:nvSpPr>
          <p:cNvPr id="44036" name="Oval 24579"/>
          <p:cNvSpPr/>
          <p:nvPr/>
        </p:nvSpPr>
        <p:spPr>
          <a:xfrm>
            <a:off x="7143750" y="2463800"/>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37" name="Oval 24580"/>
          <p:cNvSpPr/>
          <p:nvPr/>
        </p:nvSpPr>
        <p:spPr>
          <a:xfrm>
            <a:off x="7000875" y="5035550"/>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38" name="Straight Connector 24581"/>
          <p:cNvSpPr/>
          <p:nvPr/>
        </p:nvSpPr>
        <p:spPr>
          <a:xfrm>
            <a:off x="4643438" y="5535613"/>
            <a:ext cx="2571750" cy="1587"/>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
        <p:nvSpPr>
          <p:cNvPr id="44039" name="Oval 24582"/>
          <p:cNvSpPr/>
          <p:nvPr/>
        </p:nvSpPr>
        <p:spPr>
          <a:xfrm>
            <a:off x="642938" y="2963863"/>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40" name="Straight Connector 24583"/>
          <p:cNvSpPr/>
          <p:nvPr/>
        </p:nvSpPr>
        <p:spPr>
          <a:xfrm flipH="1" flipV="1">
            <a:off x="1855788" y="3462338"/>
            <a:ext cx="1860550" cy="146050"/>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
        <p:nvSpPr>
          <p:cNvPr id="44041" name="Oval 24584"/>
          <p:cNvSpPr/>
          <p:nvPr/>
        </p:nvSpPr>
        <p:spPr>
          <a:xfrm>
            <a:off x="857250" y="4606925"/>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42" name="Straight Connector 24585"/>
          <p:cNvSpPr/>
          <p:nvPr/>
        </p:nvSpPr>
        <p:spPr>
          <a:xfrm flipH="1">
            <a:off x="2141538" y="4178300"/>
            <a:ext cx="1574800" cy="857250"/>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
        <p:nvSpPr>
          <p:cNvPr id="44043" name="Oval 24586"/>
          <p:cNvSpPr/>
          <p:nvPr/>
        </p:nvSpPr>
        <p:spPr>
          <a:xfrm>
            <a:off x="714375" y="1535113"/>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44" name="Straight Connector 24587"/>
          <p:cNvSpPr/>
          <p:nvPr/>
        </p:nvSpPr>
        <p:spPr>
          <a:xfrm flipH="1" flipV="1">
            <a:off x="1927225" y="2033588"/>
            <a:ext cx="2074863" cy="646112"/>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
        <p:nvSpPr>
          <p:cNvPr id="44045" name="Oval 24588"/>
          <p:cNvSpPr/>
          <p:nvPr/>
        </p:nvSpPr>
        <p:spPr>
          <a:xfrm>
            <a:off x="6786563" y="1392238"/>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46" name="Straight Connector 24589"/>
          <p:cNvSpPr/>
          <p:nvPr/>
        </p:nvSpPr>
        <p:spPr>
          <a:xfrm flipV="1">
            <a:off x="5572125" y="1819275"/>
            <a:ext cx="1428750" cy="146050"/>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
        <p:nvSpPr>
          <p:cNvPr id="44047" name="Oval 24590"/>
          <p:cNvSpPr/>
          <p:nvPr/>
        </p:nvSpPr>
        <p:spPr>
          <a:xfrm>
            <a:off x="7215188" y="3821113"/>
            <a:ext cx="1428750" cy="1000125"/>
          </a:xfrm>
          <a:prstGeom prst="ellipse">
            <a:avLst/>
          </a:prstGeom>
          <a:solidFill>
            <a:srgbClr val="4F81BD"/>
          </a:solidFill>
          <a:ln w="25560" cap="sq" cmpd="sng">
            <a:solidFill>
              <a:srgbClr val="385D8A"/>
            </a:solidFill>
            <a:prstDash val="solid"/>
            <a:miter/>
            <a:headEnd type="none" w="med" len="med"/>
            <a:tailEnd type="none" w="med" len="med"/>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b="1" dirty="0" err="1">
                <a:solidFill>
                  <a:srgbClr val="FFFFFF"/>
                </a:solidFill>
                <a:latin typeface="Calibri" panose="020F0502020204030204" pitchFamily="32" charset="0"/>
              </a:rPr>
              <a:t>FUNGSI?</a:t>
            </a:r>
            <a:endParaRPr lang="id-ID" altLang="x-none" b="1" dirty="0" err="1">
              <a:solidFill>
                <a:srgbClr val="FFFFFF"/>
              </a:solidFill>
              <a:latin typeface="Calibri" panose="020F0502020204030204" pitchFamily="32" charset="0"/>
            </a:endParaRPr>
          </a:p>
        </p:txBody>
      </p:sp>
      <p:sp>
        <p:nvSpPr>
          <p:cNvPr id="44048" name="Straight Connector 24591"/>
          <p:cNvSpPr/>
          <p:nvPr/>
        </p:nvSpPr>
        <p:spPr>
          <a:xfrm flipV="1">
            <a:off x="5857875" y="4391025"/>
            <a:ext cx="1500188" cy="360363"/>
          </a:xfrm>
          <a:prstGeom prst="line">
            <a:avLst/>
          </a:prstGeom>
          <a:ln w="38160" cap="sq" cmpd="sng">
            <a:solidFill>
              <a:srgbClr val="C0504D"/>
            </a:solidFill>
            <a:prstDash val="solid"/>
            <a:miter/>
            <a:headEnd type="none" w="med" len="med"/>
            <a:tailEnd type="none" w="med" len="med"/>
          </a:ln>
          <a:effectLst>
            <a:outerShdw dist="23040" dir="5400000" algn="ctr" rotWithShape="0">
              <a:srgbClr val="000000">
                <a:alpha val="35036"/>
              </a:srgbClr>
            </a:outerShdw>
          </a:effectLst>
        </p:spPr>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Picture 25600"/>
          <p:cNvPicPr>
            <a:picLocks noChangeAspect="1"/>
          </p:cNvPicPr>
          <p:nvPr/>
        </p:nvPicPr>
        <p:blipFill>
          <a:blip r:embed="rId1"/>
          <a:stretch>
            <a:fillRect/>
          </a:stretch>
        </p:blipFill>
        <p:spPr>
          <a:xfrm>
            <a:off x="1371600" y="328613"/>
            <a:ext cx="6351588" cy="646112"/>
          </a:xfrm>
          <a:prstGeom prst="rect">
            <a:avLst/>
          </a:prstGeom>
          <a:noFill/>
          <a:ln w="9525">
            <a:noFill/>
          </a:ln>
        </p:spPr>
      </p:pic>
      <p:pic>
        <p:nvPicPr>
          <p:cNvPr id="46082" name="Picture 1"/>
          <p:cNvPicPr>
            <a:picLocks noChangeAspect="1"/>
          </p:cNvPicPr>
          <p:nvPr/>
        </p:nvPicPr>
        <p:blipFill>
          <a:blip r:embed="rId2"/>
          <a:stretch>
            <a:fillRect/>
          </a:stretch>
        </p:blipFill>
        <p:spPr>
          <a:xfrm>
            <a:off x="1201738" y="1374775"/>
            <a:ext cx="6954837" cy="4852988"/>
          </a:xfrm>
          <a:prstGeom prst="rect">
            <a:avLst/>
          </a:prstGeom>
          <a:noFill/>
          <a:ln w="9525">
            <a:noFill/>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Text Box 26624"/>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FF0000"/>
                </a:solidFill>
                <a:latin typeface="Calibri" panose="020F0502020204030204" pitchFamily="32" charset="0"/>
                <a:ea typeface="Microsoft YaHei" panose="020B0503020204020204" charset="-122"/>
              </a:rPr>
              <a:t>3.</a:t>
            </a:r>
            <a:r>
              <a:rPr lang="id-ID" altLang="x-none" sz="2600" b="1" dirty="0" err="1">
                <a:solidFill>
                  <a:srgbClr val="FF0000"/>
                </a:solidFill>
                <a:latin typeface="Calibri" panose="020F0502020204030204" pitchFamily="32" charset="0"/>
                <a:ea typeface="Microsoft YaHei" panose="020B0503020204020204" charset="-122"/>
              </a:rPr>
              <a:t>6</a:t>
            </a:r>
            <a:r>
              <a:rPr lang="en-US" altLang="x-none" sz="2600" b="1" dirty="0" err="1">
                <a:solidFill>
                  <a:srgbClr val="FF0000"/>
                </a:solidFill>
                <a:latin typeface="Calibri" panose="020F0502020204030204" pitchFamily="32" charset="0"/>
                <a:ea typeface="Microsoft YaHei" panose="020B0503020204020204" charset="-122"/>
              </a:rPr>
              <a:t> MODEL/PROTOTYPING  PRODUK INOVASI</a:t>
            </a:r>
            <a:endParaRPr lang="en-US" altLang="x-none" sz="2600" b="1" dirty="0" err="1">
              <a:solidFill>
                <a:srgbClr val="FF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ext Box 27648"/>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FF0000"/>
                </a:solidFill>
                <a:latin typeface="Calibri" panose="020F0502020204030204" pitchFamily="32" charset="0"/>
                <a:ea typeface="Microsoft YaHei" panose="020B0503020204020204" charset="-122"/>
              </a:rPr>
              <a:t>3.</a:t>
            </a:r>
            <a:r>
              <a:rPr lang="id-ID" altLang="x-none" sz="2600" b="1" dirty="0" err="1">
                <a:solidFill>
                  <a:srgbClr val="FF0000"/>
                </a:solidFill>
                <a:latin typeface="Calibri" panose="020F0502020204030204" pitchFamily="32" charset="0"/>
                <a:ea typeface="Microsoft YaHei" panose="020B0503020204020204" charset="-122"/>
              </a:rPr>
              <a:t>6</a:t>
            </a:r>
            <a:r>
              <a:rPr lang="en-US" altLang="x-none" sz="2600" b="1" dirty="0" err="1">
                <a:solidFill>
                  <a:srgbClr val="FF0000"/>
                </a:solidFill>
                <a:latin typeface="Calibri" panose="020F0502020204030204" pitchFamily="32" charset="0"/>
                <a:ea typeface="Microsoft YaHei" panose="020B0503020204020204" charset="-122"/>
              </a:rPr>
              <a:t> MEKANISME OPERASIONAL</a:t>
            </a:r>
            <a:endParaRPr lang="en-US" altLang="x-none" sz="2600" b="1" dirty="0" err="1">
              <a:solidFill>
                <a:srgbClr val="FF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Text Box 28672"/>
          <p:cNvSpPr txBox="1"/>
          <p:nvPr/>
        </p:nvSpPr>
        <p:spPr>
          <a:xfrm>
            <a:off x="722313" y="3873500"/>
            <a:ext cx="7772400" cy="1362075"/>
          </a:xfrm>
          <a:prstGeom prst="rect">
            <a:avLst/>
          </a:prstGeom>
          <a:noFill/>
          <a:ln w="9525">
            <a:noFill/>
          </a:ln>
        </p:spPr>
        <p:txBody>
          <a:bodyPr wrap="square" lIns="91440" tIns="45720" rIns="91440" bIns="45720" anchor="t"/>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4000" b="1" dirty="0" err="1">
                <a:solidFill>
                  <a:srgbClr val="000000"/>
                </a:solidFill>
                <a:latin typeface="Calibri" panose="020F0502020204030204" pitchFamily="32" charset="0"/>
                <a:ea typeface="Microsoft YaHei" panose="020B0503020204020204" charset="-122"/>
              </a:rPr>
              <a:t>4. COST BENEFIT &amp; RISK ANALYSIS</a:t>
            </a:r>
            <a:endParaRPr lang="id-ID" altLang="x-none" sz="4000" b="1" dirty="0" err="1">
              <a:solidFill>
                <a:srgbClr val="00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Text Box 29696"/>
          <p:cNvSpPr txBox="1"/>
          <p:nvPr/>
        </p:nvSpPr>
        <p:spPr>
          <a:xfrm>
            <a:off x="457200" y="6350"/>
            <a:ext cx="8229600" cy="892175"/>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b="1" dirty="0" err="1">
                <a:solidFill>
                  <a:srgbClr val="FF0000"/>
                </a:solidFill>
                <a:latin typeface="Calibri" panose="020F0502020204030204" pitchFamily="32" charset="0"/>
                <a:ea typeface="Microsoft YaHei" panose="020B0503020204020204" charset="-122"/>
              </a:rPr>
              <a:t>4.1 MONETARY BENEFIT </a:t>
            </a:r>
            <a:endParaRPr lang="en-US" altLang="x-none" sz="2800" b="1" dirty="0" err="1">
              <a:solidFill>
                <a:srgbClr val="FF0000"/>
              </a:solidFill>
              <a:latin typeface="Calibri" panose="020F0502020204030204" pitchFamily="32" charset="0"/>
              <a:ea typeface="Microsoft YaHei" panose="020B0503020204020204" charset="-122"/>
            </a:endParaRPr>
          </a:p>
        </p:txBody>
      </p:sp>
      <p:pic>
        <p:nvPicPr>
          <p:cNvPr id="54274" name="Picture 29697"/>
          <p:cNvPicPr>
            <a:picLocks noChangeAspect="1"/>
          </p:cNvPicPr>
          <p:nvPr/>
        </p:nvPicPr>
        <p:blipFill>
          <a:blip r:embed="rId1"/>
          <a:stretch>
            <a:fillRect/>
          </a:stretch>
        </p:blipFill>
        <p:spPr>
          <a:xfrm>
            <a:off x="533400" y="2514600"/>
            <a:ext cx="7796213" cy="1976438"/>
          </a:xfrm>
          <a:prstGeom prst="rect">
            <a:avLst/>
          </a:prstGeom>
          <a:noFill/>
          <a:ln w="9525">
            <a:noFill/>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ext Box 30720"/>
          <p:cNvSpPr txBox="1"/>
          <p:nvPr/>
        </p:nvSpPr>
        <p:spPr>
          <a:xfrm>
            <a:off x="457200" y="274638"/>
            <a:ext cx="8229600" cy="114300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FF0000"/>
                </a:solidFill>
                <a:latin typeface="Calibri" panose="020F0502020204030204" pitchFamily="32" charset="0"/>
                <a:ea typeface="Microsoft YaHei" panose="020B0503020204020204" charset="-122"/>
              </a:rPr>
              <a:t>4.2 SOFT SAVING BENEFIT </a:t>
            </a:r>
            <a:endParaRPr lang="en-US" altLang="x-none" sz="2600" b="1" dirty="0" err="1">
              <a:solidFill>
                <a:srgbClr val="FF0000"/>
              </a:solidFill>
              <a:latin typeface="Calibri" panose="020F0502020204030204" pitchFamily="32" charset="0"/>
              <a:ea typeface="Microsoft YaHei" panose="020B0503020204020204" charset="-122"/>
            </a:endParaRPr>
          </a:p>
        </p:txBody>
      </p:sp>
      <p:pic>
        <p:nvPicPr>
          <p:cNvPr id="56322" name="Picture 30721"/>
          <p:cNvPicPr>
            <a:picLocks noChangeAspect="1"/>
          </p:cNvPicPr>
          <p:nvPr/>
        </p:nvPicPr>
        <p:blipFill>
          <a:blip r:embed="rId1"/>
          <a:srcRect l="39825" t="51042" r="26793" b="22917"/>
          <a:stretch>
            <a:fillRect/>
          </a:stretch>
        </p:blipFill>
        <p:spPr>
          <a:xfrm>
            <a:off x="1127125" y="1905000"/>
            <a:ext cx="6950075" cy="3048000"/>
          </a:xfrm>
          <a:prstGeom prst="rect">
            <a:avLst/>
          </a:prstGeom>
          <a:noFill/>
          <a:ln w="9525">
            <a:noFill/>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Text Box 31744"/>
          <p:cNvSpPr txBox="1"/>
          <p:nvPr/>
        </p:nvSpPr>
        <p:spPr>
          <a:xfrm>
            <a:off x="420688" y="0"/>
            <a:ext cx="8229600" cy="1143000"/>
          </a:xfrm>
          <a:prstGeom prst="rect">
            <a:avLst/>
          </a:prstGeom>
          <a:no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600" b="1" dirty="0" err="1">
                <a:solidFill>
                  <a:srgbClr val="FF0000"/>
                </a:solidFill>
                <a:latin typeface="Calibri" panose="020F0502020204030204" pitchFamily="32" charset="0"/>
              </a:rPr>
              <a:t>4.3 BIAYA INVESTASI</a:t>
            </a:r>
            <a:endParaRPr lang="en-US" altLang="x-none" sz="2600" b="1" dirty="0" err="1">
              <a:solidFill>
                <a:srgbClr val="FF0000"/>
              </a:solidFill>
              <a:latin typeface="Calibri" panose="020F0502020204030204" pitchFamily="32" charset="0"/>
            </a:endParaRPr>
          </a:p>
        </p:txBody>
      </p:sp>
      <p:pic>
        <p:nvPicPr>
          <p:cNvPr id="58370" name="Picture 31745"/>
          <p:cNvPicPr>
            <a:picLocks noChangeAspect="1"/>
          </p:cNvPicPr>
          <p:nvPr/>
        </p:nvPicPr>
        <p:blipFill>
          <a:blip r:embed="rId1"/>
          <a:srcRect l="4100" t="42711" r="41405" b="31250"/>
          <a:stretch>
            <a:fillRect/>
          </a:stretch>
        </p:blipFill>
        <p:spPr>
          <a:xfrm>
            <a:off x="0" y="2514600"/>
            <a:ext cx="9075738" cy="2438400"/>
          </a:xfrm>
          <a:prstGeom prst="rect">
            <a:avLst/>
          </a:prstGeom>
          <a:noFill/>
          <a:ln w="9525">
            <a:noFill/>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Text Box 32768"/>
          <p:cNvSpPr txBox="1"/>
          <p:nvPr/>
        </p:nvSpPr>
        <p:spPr>
          <a:xfrm>
            <a:off x="609600" y="174625"/>
            <a:ext cx="8229600" cy="881063"/>
          </a:xfrm>
          <a:prstGeom prst="rect">
            <a:avLst/>
          </a:prstGeom>
          <a:no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600" b="1" dirty="0" err="1">
                <a:solidFill>
                  <a:srgbClr val="FF0000"/>
                </a:solidFill>
                <a:latin typeface="Calibri" panose="020F0502020204030204" pitchFamily="32" charset="0"/>
              </a:rPr>
              <a:t>4.4 BIAYA OPERASIONAL BULANAN</a:t>
            </a:r>
            <a:endParaRPr lang="en-US" altLang="x-none" sz="2600" b="1" dirty="0" err="1">
              <a:solidFill>
                <a:srgbClr val="FF0000"/>
              </a:solidFill>
              <a:latin typeface="Calibri" panose="020F0502020204030204" pitchFamily="32" charset="0"/>
            </a:endParaRPr>
          </a:p>
        </p:txBody>
      </p:sp>
      <p:pic>
        <p:nvPicPr>
          <p:cNvPr id="60418" name="Picture 32769"/>
          <p:cNvPicPr>
            <a:picLocks noChangeAspect="1"/>
          </p:cNvPicPr>
          <p:nvPr/>
        </p:nvPicPr>
        <p:blipFill>
          <a:blip r:embed="rId1"/>
          <a:srcRect l="6441" t="42711" r="35579" b="22917"/>
          <a:stretch>
            <a:fillRect/>
          </a:stretch>
        </p:blipFill>
        <p:spPr>
          <a:xfrm>
            <a:off x="0" y="1905000"/>
            <a:ext cx="9144000" cy="3048000"/>
          </a:xfrm>
          <a:prstGeom prst="rect">
            <a:avLst/>
          </a:prstGeom>
          <a:noFill/>
          <a:ln w="9525">
            <a:noFill/>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Text Box 6144"/>
          <p:cNvSpPr txBox="1"/>
          <p:nvPr/>
        </p:nvSpPr>
        <p:spPr>
          <a:xfrm>
            <a:off x="722313" y="3873500"/>
            <a:ext cx="7772400" cy="1362075"/>
          </a:xfrm>
          <a:prstGeom prst="rect">
            <a:avLst/>
          </a:prstGeom>
          <a:noFill/>
          <a:ln w="9525">
            <a:noFill/>
          </a:ln>
        </p:spPr>
        <p:txBody>
          <a:bodyPr wrap="square" lIns="91440" tIns="45720" rIns="91440" bIns="45720" anchor="t"/>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d-ID" altLang="x-none" sz="4000" b="1" dirty="0" err="1">
                <a:solidFill>
                  <a:srgbClr val="000000"/>
                </a:solidFill>
                <a:latin typeface="Calibri" panose="020F0502020204030204" pitchFamily="32" charset="0"/>
                <a:ea typeface="Microsoft YaHei" panose="020B0503020204020204" charset="-122"/>
              </a:rPr>
              <a:t>1. LATAR BELAKANG</a:t>
            </a:r>
            <a:endParaRPr lang="id-ID" altLang="x-none" sz="4000" b="1" dirty="0" err="1">
              <a:solidFill>
                <a:srgbClr val="00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ext Box 33792"/>
          <p:cNvSpPr txBox="1"/>
          <p:nvPr/>
        </p:nvSpPr>
        <p:spPr>
          <a:xfrm>
            <a:off x="609600" y="0"/>
            <a:ext cx="8229600" cy="1143000"/>
          </a:xfrm>
          <a:prstGeom prst="rect">
            <a:avLst/>
          </a:prstGeom>
          <a:no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600" b="1" dirty="0" err="1">
                <a:solidFill>
                  <a:srgbClr val="FF0000"/>
                </a:solidFill>
                <a:latin typeface="Calibri" panose="020F0502020204030204" pitchFamily="32" charset="0"/>
              </a:rPr>
              <a:t>4.5 ARUS KAS</a:t>
            </a:r>
            <a:endParaRPr lang="en-US" altLang="x-none" sz="2600" b="1" dirty="0" err="1">
              <a:solidFill>
                <a:srgbClr val="FF0000"/>
              </a:solidFill>
              <a:latin typeface="Calibri" panose="020F0502020204030204" pitchFamily="32" charset="0"/>
            </a:endParaRPr>
          </a:p>
        </p:txBody>
      </p:sp>
      <p:pic>
        <p:nvPicPr>
          <p:cNvPr id="62466" name="Picture 33793"/>
          <p:cNvPicPr>
            <a:picLocks noChangeAspect="1"/>
          </p:cNvPicPr>
          <p:nvPr/>
        </p:nvPicPr>
        <p:blipFill>
          <a:blip r:embed="rId1"/>
          <a:srcRect l="2342" t="35417" r="36165" b="40625"/>
          <a:stretch>
            <a:fillRect/>
          </a:stretch>
        </p:blipFill>
        <p:spPr>
          <a:xfrm>
            <a:off x="0" y="2362200"/>
            <a:ext cx="9043988" cy="1981200"/>
          </a:xfrm>
          <a:prstGeom prst="rect">
            <a:avLst/>
          </a:prstGeom>
          <a:noFill/>
          <a:ln w="9525">
            <a:noFill/>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ext Box 34816"/>
          <p:cNvSpPr txBox="1"/>
          <p:nvPr/>
        </p:nvSpPr>
        <p:spPr>
          <a:xfrm>
            <a:off x="609600" y="174625"/>
            <a:ext cx="8229600" cy="835025"/>
          </a:xfrm>
          <a:prstGeom prst="rect">
            <a:avLst/>
          </a:prstGeom>
          <a:noFill/>
          <a:ln w="9525">
            <a:noFill/>
          </a:ln>
        </p:spPr>
        <p:txBody>
          <a:bodyPr wrap="square" lIns="90000" tIns="46800" rIns="90000" bIns="46800" anchor="ct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600" b="1" dirty="0" err="1">
                <a:solidFill>
                  <a:srgbClr val="FF0000"/>
                </a:solidFill>
                <a:latin typeface="Calibri" panose="020F0502020204030204" pitchFamily="32" charset="0"/>
              </a:rPr>
              <a:t>4.6 ANALISA KELAYAKAN</a:t>
            </a:r>
            <a:endParaRPr lang="en-US" altLang="x-none" sz="2600" b="1" dirty="0" err="1">
              <a:solidFill>
                <a:srgbClr val="FF0000"/>
              </a:solidFill>
              <a:latin typeface="Calibri" panose="020F0502020204030204" pitchFamily="32" charset="0"/>
            </a:endParaRPr>
          </a:p>
        </p:txBody>
      </p:sp>
      <p:pic>
        <p:nvPicPr>
          <p:cNvPr id="64514" name="Picture 34817"/>
          <p:cNvPicPr>
            <a:picLocks noChangeAspect="1"/>
          </p:cNvPicPr>
          <p:nvPr/>
        </p:nvPicPr>
        <p:blipFill>
          <a:blip r:embed="rId1"/>
          <a:stretch>
            <a:fillRect/>
          </a:stretch>
        </p:blipFill>
        <p:spPr>
          <a:xfrm>
            <a:off x="250825" y="2185988"/>
            <a:ext cx="8785225" cy="1712912"/>
          </a:xfrm>
          <a:prstGeom prst="rect">
            <a:avLst/>
          </a:prstGeom>
          <a:noFill/>
          <a:ln w="9525">
            <a:noFill/>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ext Box 35840"/>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b="1" dirty="0" err="1">
                <a:solidFill>
                  <a:srgbClr val="FF0000"/>
                </a:solidFill>
                <a:latin typeface="Calibri" panose="020F0502020204030204" pitchFamily="32" charset="0"/>
                <a:ea typeface="Microsoft YaHei" panose="020B0503020204020204" charset="-122"/>
              </a:rPr>
              <a:t>4.</a:t>
            </a:r>
            <a:r>
              <a:rPr lang="id-ID" altLang="x-none" sz="2800" b="1" dirty="0" err="1">
                <a:solidFill>
                  <a:srgbClr val="FF0000"/>
                </a:solidFill>
                <a:latin typeface="Calibri" panose="020F0502020204030204" pitchFamily="32" charset="0"/>
                <a:ea typeface="Microsoft YaHei" panose="020B0503020204020204" charset="-122"/>
              </a:rPr>
              <a:t>7</a:t>
            </a:r>
            <a:r>
              <a:rPr lang="en-US" altLang="x-none" sz="2800" b="1" dirty="0" err="1">
                <a:solidFill>
                  <a:srgbClr val="FF0000"/>
                </a:solidFill>
                <a:latin typeface="Calibri" panose="020F0502020204030204" pitchFamily="32" charset="0"/>
                <a:ea typeface="Microsoft YaHei" panose="020B0503020204020204" charset="-122"/>
              </a:rPr>
              <a:t> ANALISA RESIKO</a:t>
            </a:r>
            <a:endParaRPr lang="en-US" altLang="x-none" sz="2800" b="1" dirty="0" err="1">
              <a:solidFill>
                <a:srgbClr val="FF0000"/>
              </a:solidFill>
              <a:latin typeface="Calibri" panose="020F0502020204030204" pitchFamily="32" charset="0"/>
              <a:ea typeface="Microsoft YaHei" panose="020B0503020204020204" charset="-122"/>
            </a:endParaRPr>
          </a:p>
        </p:txBody>
      </p:sp>
      <p:graphicFrame>
        <p:nvGraphicFramePr>
          <p:cNvPr id="35842" name="Table 35841"/>
          <p:cNvGraphicFramePr/>
          <p:nvPr/>
        </p:nvGraphicFramePr>
        <p:xfrm>
          <a:off x="177800" y="1773238"/>
          <a:ext cx="8643938" cy="2320925"/>
        </p:xfrm>
        <a:graphic>
          <a:graphicData uri="http://schemas.openxmlformats.org/drawingml/2006/table">
            <a:tbl>
              <a:tblPr/>
              <a:tblGrid>
                <a:gridCol w="1503363"/>
                <a:gridCol w="1577975"/>
                <a:gridCol w="1168400"/>
                <a:gridCol w="1162050"/>
                <a:gridCol w="1000125"/>
                <a:gridCol w="1330325"/>
                <a:gridCol w="901700"/>
              </a:tblGrid>
              <a:tr h="458788">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sz="1200" b="1" dirty="0" err="1">
                          <a:solidFill>
                            <a:srgbClr val="FFFFFF"/>
                          </a:solidFill>
                        </a:rPr>
                        <a:t>Fungsi atau Proses</a:t>
                      </a:r>
                      <a:endParaRPr lang="id-ID"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sz="1200" b="1" dirty="0" err="1">
                          <a:solidFill>
                            <a:srgbClr val="FFFFFF"/>
                          </a:solidFill>
                        </a:rPr>
                        <a:t>Potensi Kegagalan </a:t>
                      </a:r>
                      <a:r>
                        <a:rPr lang="en-US" altLang="x-none" sz="1200" b="1" dirty="0" err="1">
                          <a:solidFill>
                            <a:srgbClr val="FFFFFF"/>
                          </a:solidFill>
                        </a:rPr>
                        <a:t>(Resiko)</a:t>
                      </a:r>
                      <a:endParaRPr lang="en-US"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Dampak</a:t>
                      </a:r>
                      <a:endParaRPr lang="en-US"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Nilai Dampak </a:t>
                      </a:r>
                      <a:endParaRPr lang="en-US" altLang="x-none" sz="1200" b="1" dirty="0" err="1">
                        <a:solidFill>
                          <a:srgbClr val="FFFFFF"/>
                        </a:solidFill>
                      </a:endParaRPr>
                    </a:p>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(S = Severity)</a:t>
                      </a:r>
                      <a:endParaRPr lang="en-US"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Frekuensi Kejadian</a:t>
                      </a:r>
                      <a:endParaRPr lang="en-US"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Nilai Frekuensi</a:t>
                      </a:r>
                      <a:endParaRPr lang="en-US" altLang="x-none" sz="1200" b="1" dirty="0" err="1">
                        <a:solidFill>
                          <a:srgbClr val="FFFFFF"/>
                        </a:solidFill>
                      </a:endParaRPr>
                    </a:p>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(O = Occurrence)</a:t>
                      </a:r>
                      <a:endParaRPr lang="en-US"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Tingkatan Resiko</a:t>
                      </a:r>
                      <a:endParaRPr lang="en-US" altLang="x-none" sz="1200" b="1" dirty="0" err="1">
                        <a:solidFill>
                          <a:srgbClr val="FFFFFF"/>
                        </a:solidFill>
                      </a:endParaRPr>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r>
              <a:tr h="371475">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1475">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69887">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69888">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marT="46800" marB="46800"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ext Box 36864"/>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FF0000"/>
                </a:solidFill>
                <a:latin typeface="Calibri" panose="020F0502020204030204" pitchFamily="32" charset="0"/>
                <a:ea typeface="Microsoft YaHei" panose="020B0503020204020204" charset="-122"/>
              </a:rPr>
              <a:t>4.8 PRIORITAS DAN MITIGASI RESIKO</a:t>
            </a:r>
            <a:endParaRPr lang="en-US" altLang="x-none" sz="2600" b="1" dirty="0" err="1">
              <a:solidFill>
                <a:srgbClr val="FF0000"/>
              </a:solidFill>
              <a:latin typeface="Calibri" panose="020F0502020204030204" pitchFamily="32" charset="0"/>
              <a:ea typeface="Microsoft YaHei" panose="020B0503020204020204" charset="-122"/>
            </a:endParaRPr>
          </a:p>
        </p:txBody>
      </p:sp>
      <p:graphicFrame>
        <p:nvGraphicFramePr>
          <p:cNvPr id="36866" name="Table 36865"/>
          <p:cNvGraphicFramePr/>
          <p:nvPr/>
        </p:nvGraphicFramePr>
        <p:xfrm>
          <a:off x="395288" y="1773238"/>
          <a:ext cx="8281988" cy="2225992"/>
        </p:xfrm>
        <a:graphic>
          <a:graphicData uri="http://schemas.openxmlformats.org/drawingml/2006/table">
            <a:tbl>
              <a:tblPr/>
              <a:tblGrid>
                <a:gridCol w="2305050"/>
                <a:gridCol w="1511300"/>
                <a:gridCol w="4465638"/>
              </a:tblGrid>
              <a:tr h="371475">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sz="1200" b="1" dirty="0" err="1">
                          <a:solidFill>
                            <a:srgbClr val="FFFFFF"/>
                          </a:solidFill>
                        </a:rPr>
                        <a:t>Potensi Kegagalan </a:t>
                      </a:r>
                      <a:r>
                        <a:rPr lang="en-US" altLang="x-none" sz="1200" b="1" dirty="0" err="1">
                          <a:solidFill>
                            <a:srgbClr val="FFFFFF"/>
                          </a:solidFill>
                        </a:rPr>
                        <a:t>(Resiko)</a:t>
                      </a:r>
                      <a:endParaRPr lang="en-US" altLang="x-none" sz="1200" b="1" dirty="0" err="1">
                        <a:solidFill>
                          <a:srgbClr val="FFFFFF"/>
                        </a:solidFill>
                      </a:endParaRPr>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Tingkatan Resiko</a:t>
                      </a:r>
                      <a:endParaRPr lang="en-US" altLang="x-none" sz="1200" b="1" dirty="0" err="1">
                        <a:solidFill>
                          <a:srgbClr val="FFFFFF"/>
                        </a:solidFill>
                      </a:endParaRPr>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1200" b="1" dirty="0" err="1">
                          <a:solidFill>
                            <a:srgbClr val="FFFFFF"/>
                          </a:solidFill>
                        </a:rPr>
                        <a:t>Rencana Mitigasi</a:t>
                      </a:r>
                      <a:endParaRPr lang="en-US" altLang="x-none" sz="1200" b="1" dirty="0" err="1">
                        <a:solidFill>
                          <a:srgbClr val="FFFFFF"/>
                        </a:solidFill>
                      </a:endParaRPr>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r>
              <a:tr h="369888">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69887">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3380">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69887">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algn="ct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id-ID" altLang="x-none" sz="1200" b="1" dirty="0" err="1"/>
                    </a:p>
                  </a:txBody>
                  <a:tcPr anchor="ctr">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Text Box 37888"/>
          <p:cNvSpPr txBox="1"/>
          <p:nvPr/>
        </p:nvSpPr>
        <p:spPr>
          <a:xfrm>
            <a:off x="457200" y="6350"/>
            <a:ext cx="8229600" cy="908050"/>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600" b="1" dirty="0" err="1">
                <a:solidFill>
                  <a:srgbClr val="FF0000"/>
                </a:solidFill>
                <a:latin typeface="Calibri" panose="020F0502020204030204" pitchFamily="32" charset="0"/>
                <a:ea typeface="Microsoft YaHei" panose="020B0503020204020204" charset="-122"/>
              </a:rPr>
              <a:t>4.9 ANALISA SENSITIFITAS</a:t>
            </a:r>
            <a:endParaRPr lang="en-US" altLang="x-none" sz="2600" b="1" dirty="0" err="1">
              <a:solidFill>
                <a:srgbClr val="FF0000"/>
              </a:solidFill>
              <a:latin typeface="Calibri" panose="020F0502020204030204" pitchFamily="32" charset="0"/>
              <a:ea typeface="Microsoft YaHei" panose="020B0503020204020204" charset="-122"/>
            </a:endParaRPr>
          </a:p>
        </p:txBody>
      </p:sp>
      <p:grpSp>
        <p:nvGrpSpPr>
          <p:cNvPr id="70658" name="Group 37889"/>
          <p:cNvGrpSpPr/>
          <p:nvPr/>
        </p:nvGrpSpPr>
        <p:grpSpPr>
          <a:xfrm>
            <a:off x="4443413" y="1725613"/>
            <a:ext cx="395287" cy="687387"/>
            <a:chOff x="2799" y="1087"/>
            <a:chExt cx="249" cy="433"/>
          </a:xfrm>
        </p:grpSpPr>
        <p:pic>
          <p:nvPicPr>
            <p:cNvPr id="70659" name="Picture 37890"/>
            <p:cNvPicPr>
              <a:picLocks noChangeAspect="1"/>
            </p:cNvPicPr>
            <p:nvPr/>
          </p:nvPicPr>
          <p:blipFill>
            <a:blip r:embed="rId1"/>
            <a:stretch>
              <a:fillRect/>
            </a:stretch>
          </p:blipFill>
          <p:spPr>
            <a:xfrm>
              <a:off x="2799" y="1087"/>
              <a:ext cx="249" cy="433"/>
            </a:xfrm>
            <a:prstGeom prst="rect">
              <a:avLst/>
            </a:prstGeom>
            <a:noFill/>
            <a:ln w="9525">
              <a:noFill/>
            </a:ln>
          </p:spPr>
        </p:pic>
        <p:sp>
          <p:nvSpPr>
            <p:cNvPr id="70660" name="Text Box 37891"/>
            <p:cNvSpPr txBox="1"/>
            <p:nvPr/>
          </p:nvSpPr>
          <p:spPr>
            <a:xfrm>
              <a:off x="2832" y="1195"/>
              <a:ext cx="135" cy="182"/>
            </a:xfrm>
            <a:prstGeom prst="rect">
              <a:avLst/>
            </a:prstGeom>
            <a:noFill/>
            <a:ln w="9525">
              <a:noFill/>
            </a:ln>
          </p:spPr>
          <p:txBody>
            <a:bodyPr anchor="t"/>
            <a:p>
              <a:endParaRPr lang="en-US" altLang="zh-CN">
                <a:latin typeface="Calibri" panose="020F0502020204030204" pitchFamily="32" charset="0"/>
              </a:endParaRPr>
            </a:p>
          </p:txBody>
        </p:sp>
      </p:grpSp>
      <p:grpSp>
        <p:nvGrpSpPr>
          <p:cNvPr id="70661" name="Group 37892"/>
          <p:cNvGrpSpPr/>
          <p:nvPr/>
        </p:nvGrpSpPr>
        <p:grpSpPr>
          <a:xfrm>
            <a:off x="4364038" y="3706813"/>
            <a:ext cx="395287" cy="687387"/>
            <a:chOff x="2749" y="2335"/>
            <a:chExt cx="249" cy="433"/>
          </a:xfrm>
        </p:grpSpPr>
        <p:pic>
          <p:nvPicPr>
            <p:cNvPr id="70662" name="Picture 37893"/>
            <p:cNvPicPr>
              <a:picLocks noChangeAspect="1"/>
            </p:cNvPicPr>
            <p:nvPr/>
          </p:nvPicPr>
          <p:blipFill>
            <a:blip r:embed="rId2"/>
            <a:stretch>
              <a:fillRect/>
            </a:stretch>
          </p:blipFill>
          <p:spPr>
            <a:xfrm>
              <a:off x="2749" y="2335"/>
              <a:ext cx="249" cy="433"/>
            </a:xfrm>
            <a:prstGeom prst="rect">
              <a:avLst/>
            </a:prstGeom>
            <a:noFill/>
            <a:ln w="9525">
              <a:noFill/>
            </a:ln>
          </p:spPr>
        </p:pic>
        <p:sp>
          <p:nvSpPr>
            <p:cNvPr id="70663" name="Text Box 37894"/>
            <p:cNvSpPr txBox="1"/>
            <p:nvPr/>
          </p:nvSpPr>
          <p:spPr>
            <a:xfrm>
              <a:off x="2784" y="2443"/>
              <a:ext cx="135" cy="182"/>
            </a:xfrm>
            <a:prstGeom prst="rect">
              <a:avLst/>
            </a:prstGeom>
            <a:noFill/>
            <a:ln w="9525">
              <a:noFill/>
            </a:ln>
          </p:spPr>
          <p:txBody>
            <a:bodyPr anchor="t"/>
            <a:p>
              <a:endParaRPr lang="en-US" altLang="zh-CN">
                <a:latin typeface="Calibri" panose="020F0502020204030204" pitchFamily="32" charset="0"/>
              </a:endParaRPr>
            </a:p>
          </p:txBody>
        </p:sp>
      </p:grpSp>
      <p:pic>
        <p:nvPicPr>
          <p:cNvPr id="70664" name="Picture 37895"/>
          <p:cNvPicPr>
            <a:picLocks noChangeAspect="1"/>
          </p:cNvPicPr>
          <p:nvPr/>
        </p:nvPicPr>
        <p:blipFill>
          <a:blip r:embed="rId3"/>
          <a:srcRect l="2927" t="47917" r="72478" b="37500"/>
          <a:stretch>
            <a:fillRect/>
          </a:stretch>
        </p:blipFill>
        <p:spPr>
          <a:xfrm>
            <a:off x="533400" y="1360488"/>
            <a:ext cx="3657600" cy="1219200"/>
          </a:xfrm>
          <a:prstGeom prst="rect">
            <a:avLst/>
          </a:prstGeom>
          <a:noFill/>
          <a:ln w="9525">
            <a:noFill/>
          </a:ln>
        </p:spPr>
      </p:pic>
      <p:pic>
        <p:nvPicPr>
          <p:cNvPr id="70665" name="Picture 37896"/>
          <p:cNvPicPr>
            <a:picLocks noChangeAspect="1"/>
          </p:cNvPicPr>
          <p:nvPr/>
        </p:nvPicPr>
        <p:blipFill>
          <a:blip r:embed="rId3"/>
          <a:srcRect l="28915" t="47917" r="33017" b="11456"/>
          <a:stretch>
            <a:fillRect/>
          </a:stretch>
        </p:blipFill>
        <p:spPr>
          <a:xfrm>
            <a:off x="5105400" y="1036638"/>
            <a:ext cx="2895600" cy="1736725"/>
          </a:xfrm>
          <a:prstGeom prst="rect">
            <a:avLst/>
          </a:prstGeom>
          <a:noFill/>
          <a:ln w="9525">
            <a:noFill/>
          </a:ln>
        </p:spPr>
      </p:pic>
      <p:pic>
        <p:nvPicPr>
          <p:cNvPr id="70666" name="Picture 37897"/>
          <p:cNvPicPr>
            <a:picLocks noChangeAspect="1"/>
          </p:cNvPicPr>
          <p:nvPr/>
        </p:nvPicPr>
        <p:blipFill>
          <a:blip r:embed="rId4"/>
          <a:srcRect l="2562" t="40625" r="72256" b="43750"/>
          <a:stretch>
            <a:fillRect/>
          </a:stretch>
        </p:blipFill>
        <p:spPr>
          <a:xfrm>
            <a:off x="533400" y="3448050"/>
            <a:ext cx="3657600" cy="1276350"/>
          </a:xfrm>
          <a:prstGeom prst="rect">
            <a:avLst/>
          </a:prstGeom>
          <a:noFill/>
          <a:ln w="9525">
            <a:noFill/>
          </a:ln>
        </p:spPr>
      </p:pic>
      <p:pic>
        <p:nvPicPr>
          <p:cNvPr id="70667" name="Picture 37898"/>
          <p:cNvPicPr>
            <a:picLocks noChangeAspect="1"/>
          </p:cNvPicPr>
          <p:nvPr/>
        </p:nvPicPr>
        <p:blipFill>
          <a:blip r:embed="rId4"/>
          <a:srcRect l="29503" t="38542" r="33017" b="19792"/>
          <a:stretch>
            <a:fillRect/>
          </a:stretch>
        </p:blipFill>
        <p:spPr>
          <a:xfrm>
            <a:off x="5105400" y="3124200"/>
            <a:ext cx="2895600" cy="1809750"/>
          </a:xfrm>
          <a:prstGeom prst="rect">
            <a:avLst/>
          </a:prstGeom>
          <a:noFill/>
          <a:ln w="9525">
            <a:noFill/>
          </a:ln>
        </p:spPr>
      </p:pic>
      <p:pic>
        <p:nvPicPr>
          <p:cNvPr id="70668" name="Picture 37899"/>
          <p:cNvPicPr>
            <a:picLocks noChangeAspect="1"/>
          </p:cNvPicPr>
          <p:nvPr/>
        </p:nvPicPr>
        <p:blipFill>
          <a:blip r:embed="rId5"/>
          <a:srcRect l="2927" t="40625" r="72478" b="44792"/>
          <a:stretch>
            <a:fillRect/>
          </a:stretch>
        </p:blipFill>
        <p:spPr>
          <a:xfrm>
            <a:off x="609600" y="5105400"/>
            <a:ext cx="3657600" cy="1219200"/>
          </a:xfrm>
          <a:prstGeom prst="rect">
            <a:avLst/>
          </a:prstGeom>
          <a:noFill/>
          <a:ln w="9525">
            <a:noFill/>
          </a:ln>
        </p:spPr>
      </p:pic>
      <p:grpSp>
        <p:nvGrpSpPr>
          <p:cNvPr id="70669" name="Group 37900"/>
          <p:cNvGrpSpPr/>
          <p:nvPr/>
        </p:nvGrpSpPr>
        <p:grpSpPr>
          <a:xfrm>
            <a:off x="4443413" y="5456238"/>
            <a:ext cx="395287" cy="687387"/>
            <a:chOff x="2799" y="3437"/>
            <a:chExt cx="249" cy="433"/>
          </a:xfrm>
        </p:grpSpPr>
        <p:pic>
          <p:nvPicPr>
            <p:cNvPr id="70670" name="Picture 37901"/>
            <p:cNvPicPr>
              <a:picLocks noChangeAspect="1"/>
            </p:cNvPicPr>
            <p:nvPr/>
          </p:nvPicPr>
          <p:blipFill>
            <a:blip r:embed="rId6"/>
            <a:stretch>
              <a:fillRect/>
            </a:stretch>
          </p:blipFill>
          <p:spPr>
            <a:xfrm>
              <a:off x="2799" y="3437"/>
              <a:ext cx="249" cy="433"/>
            </a:xfrm>
            <a:prstGeom prst="rect">
              <a:avLst/>
            </a:prstGeom>
            <a:noFill/>
            <a:ln w="9525">
              <a:noFill/>
            </a:ln>
          </p:spPr>
        </p:pic>
        <p:sp>
          <p:nvSpPr>
            <p:cNvPr id="70671" name="Text Box 37902"/>
            <p:cNvSpPr txBox="1"/>
            <p:nvPr/>
          </p:nvSpPr>
          <p:spPr>
            <a:xfrm>
              <a:off x="2832" y="3547"/>
              <a:ext cx="135" cy="182"/>
            </a:xfrm>
            <a:prstGeom prst="rect">
              <a:avLst/>
            </a:prstGeom>
            <a:noFill/>
            <a:ln w="9525">
              <a:noFill/>
            </a:ln>
          </p:spPr>
          <p:txBody>
            <a:bodyPr anchor="t"/>
            <a:p>
              <a:endParaRPr lang="en-US" altLang="zh-CN">
                <a:latin typeface="Calibri" panose="020F0502020204030204" pitchFamily="32" charset="0"/>
              </a:endParaRPr>
            </a:p>
          </p:txBody>
        </p:sp>
      </p:grpSp>
      <p:pic>
        <p:nvPicPr>
          <p:cNvPr id="70672" name="Picture 37903"/>
          <p:cNvPicPr>
            <a:picLocks noChangeAspect="1"/>
          </p:cNvPicPr>
          <p:nvPr/>
        </p:nvPicPr>
        <p:blipFill>
          <a:blip r:embed="rId7"/>
          <a:srcRect l="28915" t="38542" r="32430" b="19792"/>
          <a:stretch>
            <a:fillRect/>
          </a:stretch>
        </p:blipFill>
        <p:spPr>
          <a:xfrm>
            <a:off x="5105400" y="5089525"/>
            <a:ext cx="2819400" cy="1708150"/>
          </a:xfrm>
          <a:prstGeom prst="rect">
            <a:avLst/>
          </a:prstGeom>
          <a:noFill/>
          <a:ln w="9525">
            <a:noFill/>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Text Box 38912"/>
          <p:cNvSpPr txBox="1"/>
          <p:nvPr/>
        </p:nvSpPr>
        <p:spPr>
          <a:xfrm>
            <a:off x="457200" y="6350"/>
            <a:ext cx="8229600" cy="892175"/>
          </a:xfrm>
          <a:prstGeom prst="rect">
            <a:avLst/>
          </a:prstGeom>
          <a:noFill/>
          <a:ln w="9525">
            <a:noFill/>
          </a:ln>
        </p:spPr>
        <p:txBody>
          <a:bodyPr wrap="square" lIns="91440" tIns="45720" rIns="91440" bIns="45720" anchor="ctr"/>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800" b="1" dirty="0" err="1">
                <a:solidFill>
                  <a:srgbClr val="FF0000"/>
                </a:solidFill>
                <a:latin typeface="Calibri" panose="020F0502020204030204" pitchFamily="32" charset="0"/>
                <a:ea typeface="Microsoft YaHei" panose="020B0503020204020204" charset="-122"/>
              </a:rPr>
              <a:t>4.</a:t>
            </a:r>
            <a:r>
              <a:rPr lang="id-ID" altLang="x-none" sz="2800" b="1" dirty="0" err="1">
                <a:solidFill>
                  <a:srgbClr val="FF0000"/>
                </a:solidFill>
                <a:latin typeface="Calibri" panose="020F0502020204030204" pitchFamily="32" charset="0"/>
                <a:ea typeface="Microsoft YaHei" panose="020B0503020204020204" charset="-122"/>
              </a:rPr>
              <a:t>10</a:t>
            </a:r>
            <a:r>
              <a:rPr lang="en-US" altLang="x-none" sz="2800" b="1" dirty="0" err="1">
                <a:solidFill>
                  <a:srgbClr val="FF0000"/>
                </a:solidFill>
                <a:latin typeface="Calibri" panose="020F0502020204030204" pitchFamily="32" charset="0"/>
                <a:ea typeface="Microsoft YaHei" panose="020B0503020204020204" charset="-122"/>
              </a:rPr>
              <a:t> FAIRNESS OPINION</a:t>
            </a:r>
            <a:endParaRPr lang="en-US" altLang="x-none" sz="2800" b="1" dirty="0" err="1">
              <a:solidFill>
                <a:srgbClr val="FF0000"/>
              </a:solidFill>
              <a:latin typeface="Calibri" panose="020F0502020204030204" pitchFamily="32" charset="0"/>
              <a:ea typeface="Microsoft YaHei" panose="020B0503020204020204" charset="-122"/>
            </a:endParaRPr>
          </a:p>
        </p:txBody>
      </p:sp>
      <p:sp>
        <p:nvSpPr>
          <p:cNvPr id="72706" name="Rectangle 38913"/>
          <p:cNvSpPr/>
          <p:nvPr/>
        </p:nvSpPr>
        <p:spPr>
          <a:xfrm>
            <a:off x="725488" y="1997075"/>
            <a:ext cx="7961312" cy="3263900"/>
          </a:xfrm>
          <a:prstGeom prst="rect">
            <a:avLst/>
          </a:prstGeom>
          <a:noFill/>
          <a:ln w="9525">
            <a:noFill/>
          </a:ln>
        </p:spPr>
        <p:txBody>
          <a:bodyPr wrap="square" lIns="90000" tIns="46800" rIns="90000" bIns="46800" anchor="t">
            <a:spAutoFit/>
          </a:bodyPr>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sz="2800" dirty="0" err="1">
                <a:solidFill>
                  <a:srgbClr val="000000"/>
                </a:solidFill>
                <a:latin typeface="Calibri" panose="020F0502020204030204" pitchFamily="32" charset="0"/>
              </a:rPr>
              <a:t> </a:t>
            </a:r>
            <a:r>
              <a:rPr lang="en-US" altLang="x-none" sz="2800" dirty="0" err="1">
                <a:solidFill>
                  <a:srgbClr val="000000"/>
                </a:solidFill>
                <a:latin typeface="Calibri" panose="020F0502020204030204" pitchFamily="32" charset="0"/>
              </a:rPr>
              <a:t>Menjelaskan mengenai asumsi serta data biaya maupun benefit yang dimasukkan di dalam perhitungan analisis kelayakan telah memenuhi kewajaran</a:t>
            </a:r>
            <a:endParaRPr lang="en-US" altLang="x-none" sz="2800" dirty="0" err="1">
              <a:solidFill>
                <a:srgbClr val="000000"/>
              </a:solidFill>
              <a:latin typeface="Calibri" panose="020F0502020204030204" pitchFamily="32" charset="0"/>
            </a:endParaRPr>
          </a:p>
          <a:p>
            <a:pPr algn="just"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sz="2400" b="1" dirty="0" err="1">
              <a:solidFill>
                <a:srgbClr val="000000"/>
              </a:solidFill>
              <a:latin typeface="Calibri" panose="020F0502020204030204" pitchFamily="32" charset="0"/>
            </a:endParaRPr>
          </a:p>
          <a:p>
            <a:pPr algn="just" defTabSz="0">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sz="2400" dirty="0" err="1">
                <a:solidFill>
                  <a:srgbClr val="000000"/>
                </a:solidFill>
                <a:latin typeface="Calibri" panose="020F0502020204030204" pitchFamily="32" charset="0"/>
              </a:rPr>
              <a:t>  M</a:t>
            </a:r>
            <a:r>
              <a:rPr lang="en-US" altLang="x-none" sz="2400" dirty="0" err="1">
                <a:solidFill>
                  <a:srgbClr val="000000"/>
                </a:solidFill>
                <a:latin typeface="Calibri" panose="020F0502020204030204" pitchFamily="32" charset="0"/>
              </a:rPr>
              <a:t>enjelaskan sumber data biaya/manfaat</a:t>
            </a:r>
            <a:endParaRPr lang="en-US" altLang="x-none" sz="2400" dirty="0" err="1">
              <a:solidFill>
                <a:srgbClr val="000000"/>
              </a:solidFill>
              <a:latin typeface="Calibri" panose="020F0502020204030204" pitchFamily="32" charset="0"/>
            </a:endParaRPr>
          </a:p>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id-ID" altLang="x-none" sz="2400" dirty="0" err="1">
                <a:solidFill>
                  <a:srgbClr val="000000"/>
                </a:solidFill>
                <a:latin typeface="Calibri" panose="020F0502020204030204" pitchFamily="32" charset="0"/>
              </a:rPr>
              <a:t> M</a:t>
            </a:r>
            <a:r>
              <a:rPr lang="en-US" altLang="x-none" sz="2400" dirty="0" err="1">
                <a:solidFill>
                  <a:srgbClr val="000000"/>
                </a:solidFill>
                <a:latin typeface="Calibri" panose="020F0502020204030204" pitchFamily="32" charset="0"/>
              </a:rPr>
              <a:t>enjelaskan asumsi-asumsi yang digunakan berdasarkan kewajaran</a:t>
            </a:r>
            <a:endParaRPr lang="en-US" altLang="x-none" sz="2400" dirty="0" err="1">
              <a:solidFill>
                <a:srgbClr val="000000"/>
              </a:solidFill>
              <a:latin typeface="Calibri" panose="020F0502020204030204" pitchFamily="32" charset="0"/>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Text Box 39936"/>
          <p:cNvSpPr txBox="1"/>
          <p:nvPr/>
        </p:nvSpPr>
        <p:spPr>
          <a:xfrm>
            <a:off x="722313" y="3873500"/>
            <a:ext cx="7772400" cy="1362075"/>
          </a:xfrm>
          <a:prstGeom prst="rect">
            <a:avLst/>
          </a:prstGeom>
          <a:noFill/>
          <a:ln w="9525">
            <a:noFill/>
          </a:ln>
        </p:spPr>
        <p:txBody>
          <a:bodyPr wrap="square" lIns="91440" tIns="45720" rIns="91440" bIns="45720" anchor="t"/>
          <a:p>
            <a:pPr algn="ctr" defTabSz="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4000" b="1" dirty="0" err="1">
                <a:solidFill>
                  <a:srgbClr val="000000"/>
                </a:solidFill>
                <a:latin typeface="Calibri" panose="020F0502020204030204" pitchFamily="32" charset="0"/>
                <a:ea typeface="Microsoft YaHei" panose="020B0503020204020204" charset="-122"/>
              </a:rPr>
              <a:t>5</a:t>
            </a:r>
            <a:r>
              <a:rPr lang="id-ID" altLang="x-none" sz="4000" b="1" dirty="0" err="1">
                <a:solidFill>
                  <a:srgbClr val="000000"/>
                </a:solidFill>
                <a:latin typeface="Calibri" panose="020F0502020204030204" pitchFamily="32" charset="0"/>
                <a:ea typeface="Microsoft YaHei" panose="020B0503020204020204" charset="-122"/>
              </a:rPr>
              <a:t>. </a:t>
            </a:r>
            <a:r>
              <a:rPr lang="en-US" altLang="x-none" sz="4000" b="1" dirty="0" err="1">
                <a:solidFill>
                  <a:srgbClr val="000000"/>
                </a:solidFill>
                <a:latin typeface="Calibri" panose="020F0502020204030204" pitchFamily="32" charset="0"/>
                <a:ea typeface="Microsoft YaHei" panose="020B0503020204020204" charset="-122"/>
              </a:rPr>
              <a:t>SINERGI DAN KEBERLANJUTAN</a:t>
            </a:r>
            <a:endParaRPr lang="en-US" altLang="x-none" sz="4000" b="1" dirty="0" err="1">
              <a:solidFill>
                <a:srgbClr val="000000"/>
              </a:solidFill>
              <a:latin typeface="Calibri" panose="020F0502020204030204" pitchFamily="32" charset="0"/>
              <a:ea typeface="Microsoft YaHei" panose="020B0503020204020204"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40960"/>
          <p:cNvSpPr/>
          <p:nvPr/>
        </p:nvSpPr>
        <p:spPr>
          <a:xfrm>
            <a:off x="1903413" y="265113"/>
            <a:ext cx="4445000" cy="490537"/>
          </a:xfrm>
          <a:prstGeom prst="rect">
            <a:avLst/>
          </a:prstGeom>
          <a:noFill/>
          <a:ln w="9525">
            <a:noFill/>
          </a:ln>
        </p:spPr>
        <p:txBody>
          <a:bodyPr wrap="square" lIns="90000" tIns="46800" rIns="90000" bIns="46800" anchor="t">
            <a:spAutoFit/>
          </a:bodyP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600" b="1" dirty="0" err="1">
                <a:solidFill>
                  <a:srgbClr val="FF0000"/>
                </a:solidFill>
                <a:latin typeface="Calibri" panose="020F0502020204030204" pitchFamily="32" charset="0"/>
              </a:rPr>
              <a:t>5.1 SINERGI</a:t>
            </a:r>
            <a:endParaRPr lang="en-US" altLang="x-none" sz="2600" b="1" dirty="0" err="1">
              <a:solidFill>
                <a:srgbClr val="FF0000"/>
              </a:solidFill>
              <a:latin typeface="Calibri" panose="020F0502020204030204" pitchFamily="32"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41984"/>
          <p:cNvSpPr/>
          <p:nvPr/>
        </p:nvSpPr>
        <p:spPr>
          <a:xfrm>
            <a:off x="1903413" y="265113"/>
            <a:ext cx="4445000" cy="490537"/>
          </a:xfrm>
          <a:prstGeom prst="rect">
            <a:avLst/>
          </a:prstGeom>
          <a:noFill/>
          <a:ln w="9525">
            <a:noFill/>
          </a:ln>
        </p:spPr>
        <p:txBody>
          <a:bodyPr wrap="square" lIns="90000" tIns="46800" rIns="90000" bIns="46800" anchor="t">
            <a:spAutoFit/>
          </a:bodyPr>
          <a:p>
            <a:pPr algn="ctr"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600" b="1" dirty="0" err="1">
                <a:solidFill>
                  <a:srgbClr val="FF0000"/>
                </a:solidFill>
                <a:latin typeface="Calibri" panose="020F0502020204030204" pitchFamily="32" charset="0"/>
              </a:rPr>
              <a:t>5.2 KEBERLANJUTAN</a:t>
            </a:r>
            <a:endParaRPr lang="en-US" altLang="x-none" sz="2600" b="1" dirty="0" err="1">
              <a:solidFill>
                <a:srgbClr val="FF0000"/>
              </a:solidFill>
              <a:latin typeface="Calibri" panose="020F0502020204030204" pitchFamily="32" charset="0"/>
            </a:endParaRPr>
          </a:p>
        </p:txBody>
      </p:sp>
      <p:pic>
        <p:nvPicPr>
          <p:cNvPr id="78850" name="Picture 41985"/>
          <p:cNvPicPr>
            <a:picLocks noChangeAspect="1"/>
          </p:cNvPicPr>
          <p:nvPr/>
        </p:nvPicPr>
        <p:blipFill>
          <a:blip r:embed="rId1"/>
          <a:stretch>
            <a:fillRect/>
          </a:stretch>
        </p:blipFill>
        <p:spPr>
          <a:xfrm>
            <a:off x="1524000" y="1828800"/>
            <a:ext cx="6096000" cy="4065588"/>
          </a:xfrm>
          <a:prstGeom prst="rect">
            <a:avLst/>
          </a:prstGeom>
          <a:noFill/>
          <a:ln w="9525">
            <a:noFill/>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Picture 7168"/>
          <p:cNvPicPr>
            <a:picLocks noChangeAspect="1"/>
          </p:cNvPicPr>
          <p:nvPr/>
        </p:nvPicPr>
        <p:blipFill>
          <a:blip r:embed="rId1"/>
          <a:stretch>
            <a:fillRect/>
          </a:stretch>
        </p:blipFill>
        <p:spPr>
          <a:xfrm>
            <a:off x="457200" y="6350"/>
            <a:ext cx="8229600" cy="871538"/>
          </a:xfrm>
          <a:prstGeom prst="rect">
            <a:avLst/>
          </a:prstGeom>
          <a:noFill/>
          <a:ln w="9525">
            <a:noFill/>
          </a:ln>
        </p:spPr>
      </p:pic>
      <p:sp>
        <p:nvSpPr>
          <p:cNvPr id="9218" name="Rectangle 7169"/>
          <p:cNvSpPr/>
          <p:nvPr/>
        </p:nvSpPr>
        <p:spPr>
          <a:xfrm>
            <a:off x="1116013" y="1243013"/>
            <a:ext cx="7343775" cy="1939925"/>
          </a:xfrm>
          <a:prstGeom prst="rect">
            <a:avLst/>
          </a:prstGeom>
          <a:noFill/>
          <a:ln w="9525">
            <a:noFill/>
          </a:ln>
        </p:spPr>
        <p:txBody>
          <a:bodyPr wrap="square" lIns="90000" tIns="46800" rIns="90000" bIns="46800" anchor="t">
            <a:spAutoFit/>
          </a:bodyPr>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latin typeface="Calibri" panose="020F0502020204030204" pitchFamily="32" charset="0"/>
              </a:rPr>
              <a:t>Bagian ini bertujuan untuk menunjukkan adanya potensi dilakukan inovasi. </a:t>
            </a:r>
            <a:endParaRPr lang="en-US" altLang="x-none" sz="2000" dirty="0" err="1">
              <a:solidFill>
                <a:srgbClr val="000000"/>
              </a:solidFill>
              <a:latin typeface="Calibri" panose="020F0502020204030204" pitchFamily="32" charset="0"/>
            </a:endParaRPr>
          </a:p>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latin typeface="Calibri" panose="020F0502020204030204" pitchFamily="32" charset="0"/>
              </a:rPr>
              <a:t> Peluang atau potensi kegiatan inovasi disampaikan secara detail dengan tujuan untuk mengetahui dan mengidentifikasi kreatifitas dari tim dalam melihat masalah, peluang penyelesaian dan ide yang dimunculkan untuk memperbaiki kondisi yang ada.</a:t>
            </a:r>
            <a:endParaRPr lang="en-US" altLang="x-none" sz="2000" dirty="0" err="1">
              <a:solidFill>
                <a:srgbClr val="000000"/>
              </a:solidFill>
              <a:latin typeface="Calibri" panose="020F0502020204030204" pitchFamily="32" charset="0"/>
            </a:endParaRPr>
          </a:p>
        </p:txBody>
      </p:sp>
      <p:sp>
        <p:nvSpPr>
          <p:cNvPr id="9219" name="Rectangle 7170"/>
          <p:cNvSpPr/>
          <p:nvPr/>
        </p:nvSpPr>
        <p:spPr>
          <a:xfrm>
            <a:off x="1187450" y="3373438"/>
            <a:ext cx="7272338" cy="2533650"/>
          </a:xfrm>
          <a:prstGeom prst="rect">
            <a:avLst/>
          </a:prstGeom>
          <a:noFill/>
          <a:ln w="9525">
            <a:noFill/>
          </a:ln>
        </p:spPr>
        <p:txBody>
          <a:bodyPr wrap="square" lIns="90000" tIns="46800" rIns="90000" bIns="46800" anchor="t">
            <a:spAutoFit/>
          </a:bodyPr>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latin typeface="Calibri" panose="020F0502020204030204" pitchFamily="32" charset="0"/>
              </a:rPr>
              <a:t>Peserta menunjukkan secara jelas hal-hal (kondisi) yang menjadi dasar dan memicu ide inovasi.</a:t>
            </a:r>
            <a:endParaRPr lang="en-US" altLang="x-none" sz="2000" dirty="0" err="1">
              <a:solidFill>
                <a:srgbClr val="000000"/>
              </a:solidFill>
              <a:latin typeface="Calibri" panose="020F0502020204030204" pitchFamily="32" charset="0"/>
            </a:endParaRPr>
          </a:p>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latin typeface="Calibri" panose="020F0502020204030204" pitchFamily="32" charset="0"/>
              </a:rPr>
              <a:t> Yang perlu ditekankan pada bagian ini adalah menunjukkan permasalahan atau kondisi yang melatarbelakangi ide inovasi. </a:t>
            </a:r>
            <a:endParaRPr lang="en-US" altLang="x-none" sz="2000" dirty="0" err="1">
              <a:solidFill>
                <a:srgbClr val="000000"/>
              </a:solidFill>
              <a:latin typeface="Calibri" panose="020F0502020204030204" pitchFamily="32" charset="0"/>
            </a:endParaRPr>
          </a:p>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latin typeface="Calibri" panose="020F0502020204030204" pitchFamily="32" charset="0"/>
              </a:rPr>
              <a:t> Peserta menjelaskan permasalahan atau kondisi yang menjadi pemicu ide inovasi secara jelas dan mudah dipahami. </a:t>
            </a:r>
            <a:endParaRPr lang="en-US" altLang="x-none" sz="2000" dirty="0" err="1">
              <a:solidFill>
                <a:srgbClr val="000000"/>
              </a:solidFill>
              <a:latin typeface="Calibri" panose="020F0502020204030204" pitchFamily="32" charset="0"/>
            </a:endParaRPr>
          </a:p>
          <a:p>
            <a:pPr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sz="2000" dirty="0" err="1">
                <a:solidFill>
                  <a:srgbClr val="000000"/>
                </a:solidFill>
                <a:latin typeface="Calibri" panose="020F0502020204030204" pitchFamily="32" charset="0"/>
              </a:rPr>
              <a:t> Penjelasan dapat berupa kalimat rumusan permasalahan atau penyajian lain yang mudah dipahami.</a:t>
            </a:r>
            <a:endParaRPr lang="en-US" altLang="x-none" sz="2000" dirty="0" err="1">
              <a:solidFill>
                <a:srgbClr val="000000"/>
              </a:solidFill>
              <a:latin typeface="Calibri" panose="020F0502020204030204" pitchFamily="32"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Picture 8192"/>
          <p:cNvPicPr>
            <a:picLocks noChangeAspect="1"/>
          </p:cNvPicPr>
          <p:nvPr/>
        </p:nvPicPr>
        <p:blipFill>
          <a:blip r:embed="rId1"/>
          <a:stretch>
            <a:fillRect/>
          </a:stretch>
        </p:blipFill>
        <p:spPr>
          <a:xfrm>
            <a:off x="457200" y="6350"/>
            <a:ext cx="8229600" cy="871538"/>
          </a:xfrm>
          <a:prstGeom prst="rect">
            <a:avLst/>
          </a:prstGeom>
          <a:noFill/>
          <a:ln w="9525">
            <a:noFill/>
          </a:ln>
        </p:spPr>
      </p:pic>
      <p:sp>
        <p:nvSpPr>
          <p:cNvPr id="11266" name="Text Box 8193"/>
          <p:cNvSpPr txBox="1"/>
          <p:nvPr/>
        </p:nvSpPr>
        <p:spPr>
          <a:xfrm>
            <a:off x="457200" y="1600200"/>
            <a:ext cx="8229600" cy="4525963"/>
          </a:xfrm>
          <a:prstGeom prst="rect">
            <a:avLst/>
          </a:prstGeom>
          <a:noFill/>
          <a:ln w="9525">
            <a:noFill/>
          </a:ln>
        </p:spPr>
        <p:txBody>
          <a:bodyPr wrap="square" lIns="91440" tIns="45720" rIns="91440" bIns="45720" anchor="ctr"/>
          <a:p>
            <a:pPr marL="513080" indent="-513080" defTabSz="0">
              <a:spcBef>
                <a:spcPts val="80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200" dirty="0" err="1">
                <a:solidFill>
                  <a:srgbClr val="000000"/>
                </a:solidFill>
                <a:latin typeface="Calibri" panose="020F0502020204030204" pitchFamily="32" charset="0"/>
              </a:rPr>
              <a:t>_______________</a:t>
            </a:r>
            <a:endParaRPr lang="en-US" altLang="x-none" sz="3200" dirty="0" err="1">
              <a:solidFill>
                <a:srgbClr val="000000"/>
              </a:solidFill>
              <a:latin typeface="Calibri" panose="020F0502020204030204" pitchFamily="32" charset="0"/>
            </a:endParaRPr>
          </a:p>
          <a:p>
            <a:pPr marL="513080" indent="-513080" defTabSz="0">
              <a:spcBef>
                <a:spcPts val="80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200" dirty="0" err="1">
                <a:solidFill>
                  <a:srgbClr val="000000"/>
                </a:solidFill>
                <a:latin typeface="Calibri" panose="020F0502020204030204" pitchFamily="32" charset="0"/>
              </a:rPr>
              <a:t>_______________</a:t>
            </a:r>
            <a:endParaRPr lang="en-US" altLang="x-none" sz="3200" dirty="0" err="1">
              <a:solidFill>
                <a:srgbClr val="000000"/>
              </a:solidFill>
              <a:latin typeface="Calibri" panose="020F0502020204030204" pitchFamily="32" charset="0"/>
            </a:endParaRPr>
          </a:p>
          <a:p>
            <a:pPr marL="513080" indent="-513080" defTabSz="0">
              <a:spcBef>
                <a:spcPts val="80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200" dirty="0" err="1">
                <a:solidFill>
                  <a:srgbClr val="000000"/>
                </a:solidFill>
                <a:latin typeface="Calibri" panose="020F0502020204030204" pitchFamily="32" charset="0"/>
              </a:rPr>
              <a:t>_______________</a:t>
            </a:r>
            <a:endParaRPr lang="en-US" altLang="x-none" sz="3200" dirty="0" err="1">
              <a:solidFill>
                <a:srgbClr val="000000"/>
              </a:solidFill>
              <a:latin typeface="Calibri" panose="020F0502020204030204" pitchFamily="32" charset="0"/>
            </a:endParaRPr>
          </a:p>
          <a:p>
            <a:pPr marL="513080" indent="-513080" defTabSz="0">
              <a:spcBef>
                <a:spcPts val="80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200" dirty="0" err="1">
                <a:solidFill>
                  <a:srgbClr val="000000"/>
                </a:solidFill>
                <a:latin typeface="Calibri" panose="020F0502020204030204" pitchFamily="32" charset="0"/>
              </a:rPr>
              <a:t>Dst .</a:t>
            </a:r>
            <a:endParaRPr lang="en-US" altLang="x-none" sz="3200" dirty="0" err="1">
              <a:solidFill>
                <a:srgbClr val="000000"/>
              </a:solidFill>
              <a:latin typeface="Calibri" panose="020F0502020204030204" pitchFamily="32"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Picture 9216"/>
          <p:cNvPicPr>
            <a:picLocks noChangeAspect="1"/>
          </p:cNvPicPr>
          <p:nvPr/>
        </p:nvPicPr>
        <p:blipFill>
          <a:blip r:embed="rId1"/>
          <a:stretch>
            <a:fillRect/>
          </a:stretch>
        </p:blipFill>
        <p:spPr>
          <a:xfrm>
            <a:off x="457200" y="0"/>
            <a:ext cx="8229600" cy="895350"/>
          </a:xfrm>
          <a:prstGeom prst="rect">
            <a:avLst/>
          </a:prstGeom>
          <a:noFill/>
          <a:ln w="9525">
            <a:noFill/>
          </a:ln>
        </p:spPr>
      </p:pic>
      <p:sp>
        <p:nvSpPr>
          <p:cNvPr id="13314" name="Rectangle 9217"/>
          <p:cNvSpPr/>
          <p:nvPr/>
        </p:nvSpPr>
        <p:spPr>
          <a:xfrm>
            <a:off x="468313" y="1484313"/>
            <a:ext cx="8424862" cy="4513262"/>
          </a:xfrm>
          <a:prstGeom prst="rect">
            <a:avLst/>
          </a:prstGeom>
          <a:noFill/>
          <a:ln w="9525">
            <a:noFill/>
          </a:ln>
        </p:spPr>
        <p:txBody>
          <a:bodyPr wrap="square" lIns="90000" tIns="46800" rIns="90000" bIns="46800" anchor="t">
            <a:spAutoFit/>
          </a:bodyPr>
          <a:p>
            <a:pPr marL="1905" indent="-1905"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 Bagian ini bertujuan menyajikan data pendukung dan referensi yang menunjukkan kondisi atau permasalahan yang terjadi dan yang melatarbelakangi atau memicu ide inovasi</a:t>
            </a:r>
            <a:endParaRPr lang="en-US" altLang="x-none" dirty="0" err="1">
              <a:solidFill>
                <a:srgbClr val="000000"/>
              </a:solidFill>
              <a:latin typeface="Calibri" panose="020F0502020204030204" pitchFamily="32" charset="0"/>
            </a:endParaRPr>
          </a:p>
          <a:p>
            <a:pPr marL="1905" indent="-1905" algn="just"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dirty="0" err="1">
              <a:solidFill>
                <a:srgbClr val="000000"/>
              </a:solidFill>
              <a:latin typeface="Calibri" panose="020F0502020204030204" pitchFamily="32" charset="0"/>
            </a:endParaRPr>
          </a:p>
          <a:p>
            <a:pPr marL="1905" indent="-1905" algn="just"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000000"/>
                </a:solidFill>
                <a:latin typeface="Calibri" panose="020F0502020204030204" pitchFamily="32" charset="0"/>
              </a:rPr>
              <a:t>Teknis dan tata cara pengisian :</a:t>
            </a:r>
            <a:endParaRPr lang="en-US" altLang="x-none" b="1" dirty="0" err="1">
              <a:solidFill>
                <a:srgbClr val="000000"/>
              </a:solidFill>
              <a:latin typeface="Calibri" panose="020F0502020204030204" pitchFamily="32" charset="0"/>
            </a:endParaRPr>
          </a:p>
          <a:p>
            <a:pPr marL="1905" indent="-1905"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000000"/>
                </a:solidFill>
                <a:latin typeface="Calibri" panose="020F0502020204030204" pitchFamily="32" charset="0"/>
              </a:rPr>
              <a:t> </a:t>
            </a:r>
            <a:r>
              <a:rPr lang="en-US" altLang="x-none" dirty="0" err="1">
                <a:solidFill>
                  <a:srgbClr val="000000"/>
                </a:solidFill>
                <a:latin typeface="Calibri" panose="020F0502020204030204" pitchFamily="32" charset="0"/>
              </a:rPr>
              <a:t>Data dapat berupa data statistik, atau </a:t>
            </a:r>
            <a:r>
              <a:rPr lang="en-US" altLang="x-none" sz="2000" dirty="0" err="1">
                <a:solidFill>
                  <a:srgbClr val="000000"/>
                </a:solidFill>
                <a:latin typeface="Calibri" panose="020F0502020204030204" pitchFamily="32" charset="0"/>
              </a:rPr>
              <a:t>data</a:t>
            </a:r>
            <a:r>
              <a:rPr lang="en-US" altLang="x-none" dirty="0" err="1">
                <a:solidFill>
                  <a:srgbClr val="000000"/>
                </a:solidFill>
                <a:latin typeface="Calibri" panose="020F0502020204030204" pitchFamily="32" charset="0"/>
              </a:rPr>
              <a:t> lainnya yang menunjukkan pentingnya inovasi tersebut. </a:t>
            </a:r>
            <a:endParaRPr lang="en-US" altLang="x-none" dirty="0" err="1">
              <a:solidFill>
                <a:srgbClr val="000000"/>
              </a:solidFill>
              <a:latin typeface="Calibri" panose="020F0502020204030204" pitchFamily="32" charset="0"/>
            </a:endParaRPr>
          </a:p>
          <a:p>
            <a:pPr marL="1905" indent="-1905"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 Data pendukung harus ditampilkan secara lengkap dan singkat untuk menunjukkan pentingnya dilakukan inovasi.</a:t>
            </a:r>
            <a:endParaRPr lang="en-US" altLang="x-none" dirty="0" err="1">
              <a:solidFill>
                <a:srgbClr val="000000"/>
              </a:solidFill>
              <a:latin typeface="Calibri" panose="020F0502020204030204" pitchFamily="32" charset="0"/>
            </a:endParaRPr>
          </a:p>
          <a:p>
            <a:pPr marL="1905" indent="-1905"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 Data dapat berupa :</a:t>
            </a:r>
            <a:endParaRPr lang="en-US" altLang="x-none" dirty="0" err="1">
              <a:solidFill>
                <a:srgbClr val="000000"/>
              </a:solidFill>
              <a:latin typeface="Calibri" panose="020F0502020204030204" pitchFamily="32" charset="0"/>
            </a:endParaRPr>
          </a:p>
          <a:p>
            <a:pPr marL="457200" lvl="1" indent="0"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latin typeface="Calibri" panose="020F0502020204030204" pitchFamily="32" charset="0"/>
              </a:rPr>
              <a:t> Tabel</a:t>
            </a:r>
            <a:endParaRPr lang="en-US" altLang="x-none" dirty="0" err="1">
              <a:latin typeface="Calibri" panose="020F0502020204030204" pitchFamily="32" charset="0"/>
            </a:endParaRPr>
          </a:p>
          <a:p>
            <a:pPr marL="457200" lvl="1" indent="0"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latin typeface="Calibri" panose="020F0502020204030204" pitchFamily="32" charset="0"/>
              </a:rPr>
              <a:t> Grafik</a:t>
            </a:r>
            <a:endParaRPr lang="en-US" altLang="x-none" dirty="0" err="1">
              <a:latin typeface="Calibri" panose="020F0502020204030204" pitchFamily="32" charset="0"/>
            </a:endParaRPr>
          </a:p>
          <a:p>
            <a:pPr marL="457200" lvl="1" indent="0"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latin typeface="Calibri" panose="020F0502020204030204" pitchFamily="32" charset="0"/>
              </a:rPr>
              <a:t> Diagram</a:t>
            </a:r>
            <a:endParaRPr lang="en-US" altLang="x-none" dirty="0" err="1">
              <a:latin typeface="Calibri" panose="020F0502020204030204" pitchFamily="32" charset="0"/>
            </a:endParaRPr>
          </a:p>
          <a:p>
            <a:pPr marL="1905" indent="-1905" algn="just"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x-none" b="1" dirty="0" err="1">
              <a:solidFill>
                <a:srgbClr val="000000"/>
              </a:solidFill>
              <a:latin typeface="Calibri" panose="020F0502020204030204" pitchFamily="32" charset="0"/>
            </a:endParaRPr>
          </a:p>
          <a:p>
            <a:pPr marL="1905" indent="-1905" algn="just" defTabSz="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b="1" dirty="0" err="1">
                <a:solidFill>
                  <a:srgbClr val="000000"/>
                </a:solidFill>
                <a:latin typeface="Calibri" panose="020F0502020204030204" pitchFamily="32" charset="0"/>
              </a:rPr>
              <a:t>Keterangan penting :</a:t>
            </a:r>
            <a:endParaRPr lang="en-US" altLang="x-none" b="1" dirty="0" err="1">
              <a:solidFill>
                <a:srgbClr val="000000"/>
              </a:solidFill>
              <a:latin typeface="Calibri" panose="020F0502020204030204" pitchFamily="32" charset="0"/>
            </a:endParaRPr>
          </a:p>
          <a:p>
            <a:pPr marL="1905" indent="-1905" algn="just" defTabSz="0">
              <a:buFont typeface="Calibri" panose="020F0502020204030204" pitchFamily="32"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x-none" dirty="0" err="1">
                <a:solidFill>
                  <a:srgbClr val="000000"/>
                </a:solidFill>
                <a:latin typeface="Calibri" panose="020F0502020204030204" pitchFamily="32" charset="0"/>
              </a:rPr>
              <a:t> Data harus merupakan data riil dan valid yang dapat dipertanggungjawabkan</a:t>
            </a:r>
            <a:endParaRPr lang="en-US" altLang="x-none" dirty="0" err="1">
              <a:solidFill>
                <a:srgbClr val="000000"/>
              </a:solidFill>
              <a:latin typeface="Calibri" panose="020F0502020204030204" pitchFamily="32"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10240"/>
          <p:cNvPicPr>
            <a:picLocks noChangeAspect="1"/>
          </p:cNvPicPr>
          <p:nvPr/>
        </p:nvPicPr>
        <p:blipFill>
          <a:blip r:embed="rId1"/>
          <a:stretch>
            <a:fillRect/>
          </a:stretch>
        </p:blipFill>
        <p:spPr>
          <a:xfrm>
            <a:off x="457200" y="0"/>
            <a:ext cx="8229600" cy="895350"/>
          </a:xfrm>
          <a:prstGeom prst="rect">
            <a:avLst/>
          </a:prstGeom>
          <a:noFill/>
          <a:ln w="9525">
            <a:noFill/>
          </a:ln>
        </p:spPr>
      </p:pic>
      <p:pic>
        <p:nvPicPr>
          <p:cNvPr id="15362" name="Picture 10241"/>
          <p:cNvPicPr>
            <a:picLocks noChangeAspect="1"/>
          </p:cNvPicPr>
          <p:nvPr/>
        </p:nvPicPr>
        <p:blipFill>
          <a:blip r:embed="rId2"/>
          <a:stretch>
            <a:fillRect/>
          </a:stretch>
        </p:blipFill>
        <p:spPr>
          <a:xfrm>
            <a:off x="609600" y="3760788"/>
            <a:ext cx="4079875" cy="2640012"/>
          </a:xfrm>
          <a:prstGeom prst="rect">
            <a:avLst/>
          </a:prstGeom>
          <a:noFill/>
          <a:ln w="9525">
            <a:noFill/>
          </a:ln>
        </p:spPr>
      </p:pic>
      <p:graphicFrame>
        <p:nvGraphicFramePr>
          <p:cNvPr id="10243" name="Table 10242"/>
          <p:cNvGraphicFramePr/>
          <p:nvPr/>
        </p:nvGraphicFramePr>
        <p:xfrm>
          <a:off x="4876800" y="1558925"/>
          <a:ext cx="3887788" cy="2695575"/>
        </p:xfrm>
        <a:graphic>
          <a:graphicData uri="http://schemas.openxmlformats.org/drawingml/2006/table">
            <a:tbl>
              <a:tblPr/>
              <a:tblGrid>
                <a:gridCol w="1944688"/>
                <a:gridCol w="1943100"/>
              </a:tblGrid>
              <a:tr h="1189038">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b="1" dirty="0" err="1">
                          <a:solidFill>
                            <a:srgbClr val="FFFFFF"/>
                          </a:solidFill>
                        </a:rPr>
                        <a:t>Data jenis cacat produk</a:t>
                      </a:r>
                      <a:endParaRPr lang="en-GB" altLang="x-none" b="1" dirty="0" err="1">
                        <a:solidFill>
                          <a:srgbClr val="FFFFFF"/>
                        </a:solidFill>
                      </a:endParaRPr>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b="1" dirty="0" err="1">
                          <a:solidFill>
                            <a:srgbClr val="FFFFFF"/>
                          </a:solidFill>
                        </a:rPr>
                        <a:t>Jumlah produk cacat selama bln agustus  2011 (unit)</a:t>
                      </a:r>
                      <a:endParaRPr lang="en-GB" altLang="x-none" b="1" dirty="0" err="1">
                        <a:solidFill>
                          <a:srgbClr val="FFFFFF"/>
                        </a:solidFill>
                      </a:endParaRPr>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18720" cap="flat" cmpd="sng">
                      <a:solidFill>
                        <a:srgbClr val="FFFFFF"/>
                      </a:solidFill>
                      <a:prstDash val="solid"/>
                      <a:headEnd type="none" w="med" len="med"/>
                      <a:tailEnd type="none" w="med" len="med"/>
                    </a:lnB>
                    <a:lnTlToBr>
                      <a:noFill/>
                    </a:lnTlToBr>
                    <a:lnBlToTr>
                      <a:noFill/>
                    </a:lnBlToTr>
                    <a:solidFill>
                      <a:srgbClr val="4F81BD"/>
                    </a:solidFill>
                  </a:tcPr>
                </a:tc>
              </a:tr>
              <a:tr h="373062">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Cacat cetak</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1000</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1872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Cacat warna </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1500</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Cacat lem</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200</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D0D8E8"/>
                    </a:solidFill>
                  </a:tcPr>
                </a:tc>
              </a:tr>
              <a:tr h="371475">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Cacat potong </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c>
                  <a:txBody>
                    <a:bodyPr wrap="square"/>
                    <a:p>
                      <a:pPr defTabSz="0">
                        <a:lnSpc>
                          <a:spcPct val="102000"/>
                        </a:lnSpc>
                        <a:buClrTx/>
                        <a:buSzPct val="10000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x-none" dirty="0" err="1"/>
                        <a:t>100</a:t>
                      </a:r>
                      <a:endParaRPr lang="en-GB" altLang="x-none" dirty="0" err="1"/>
                    </a:p>
                  </a:txBody>
                  <a:tcPr marL="90000" marR="90000" anchor="t">
                    <a:lnL w="5760" cap="flat" cmpd="sng">
                      <a:solidFill>
                        <a:srgbClr val="FFFFFF"/>
                      </a:solidFill>
                      <a:prstDash val="solid"/>
                      <a:headEnd type="none" w="med" len="med"/>
                      <a:tailEnd type="none" w="med" len="med"/>
                    </a:lnL>
                    <a:lnR w="5760" cap="flat" cmpd="sng">
                      <a:solidFill>
                        <a:srgbClr val="FFFFFF"/>
                      </a:solidFill>
                      <a:prstDash val="solid"/>
                      <a:headEnd type="none" w="med" len="med"/>
                      <a:tailEnd type="none" w="med" len="med"/>
                    </a:lnR>
                    <a:lnT w="5760" cap="flat" cmpd="sng">
                      <a:solidFill>
                        <a:srgbClr val="FFFFFF"/>
                      </a:solidFill>
                      <a:prstDash val="solid"/>
                      <a:headEnd type="none" w="med" len="med"/>
                      <a:tailEnd type="none" w="med" len="med"/>
                    </a:lnT>
                    <a:lnB w="5760" cap="flat" cmpd="sng">
                      <a:solidFill>
                        <a:srgbClr val="FFFFFF"/>
                      </a:solidFill>
                      <a:prstDash val="solid"/>
                      <a:headEnd type="none" w="med" len="med"/>
                      <a:tailEnd type="none" w="med" len="med"/>
                    </a:lnB>
                    <a:lnTlToBr>
                      <a:noFill/>
                    </a:lnTlToBr>
                    <a:lnBlToTr>
                      <a:noFill/>
                    </a:lnBlToTr>
                    <a:solidFill>
                      <a:srgbClr val="E9EDF4"/>
                    </a:solidFill>
                  </a:tcPr>
                </a:tc>
              </a:tr>
            </a:tbl>
          </a:graphicData>
        </a:graphic>
      </p:graphicFrame>
      <p:sp>
        <p:nvSpPr>
          <p:cNvPr id="15383" name="Text Box 10280"/>
          <p:cNvSpPr txBox="1"/>
          <p:nvPr/>
        </p:nvSpPr>
        <p:spPr>
          <a:xfrm>
            <a:off x="339725" y="1557338"/>
            <a:ext cx="3622675" cy="1193800"/>
          </a:xfrm>
          <a:prstGeom prst="rect">
            <a:avLst/>
          </a:prstGeom>
          <a:noFill/>
          <a:ln w="9525">
            <a:noFill/>
          </a:ln>
        </p:spPr>
        <p:txBody>
          <a:bodyPr wrap="square" lIns="0" tIns="0" rIns="0" bIns="0" anchor="t">
            <a:spAutoFit/>
          </a:bodyPr>
          <a:p>
            <a:pPr marL="338455" indent="-338455" defTabSz="0">
              <a:lnSpc>
                <a:spcPct val="90000"/>
              </a:lnSpc>
              <a:spcBef>
                <a:spcPts val="700"/>
              </a:spcBef>
              <a:buBlip>
                <a:blip r:embed="rId3"/>
              </a:buBlip>
              <a:tabLst>
                <a:tab pos="338455" algn="l"/>
                <a:tab pos="795655" algn="l"/>
                <a:tab pos="1252855" algn="l"/>
                <a:tab pos="1710055" algn="l"/>
                <a:tab pos="2167255" algn="l"/>
                <a:tab pos="2624455" algn="l"/>
                <a:tab pos="3081655" algn="l"/>
                <a:tab pos="3538855" algn="l"/>
                <a:tab pos="3996055" algn="l"/>
                <a:tab pos="4453255" algn="l"/>
                <a:tab pos="4910455" algn="l"/>
                <a:tab pos="5367655" algn="l"/>
                <a:tab pos="5824855" algn="l"/>
                <a:tab pos="6282055" algn="l"/>
                <a:tab pos="6739255" algn="l"/>
                <a:tab pos="7196455" algn="l"/>
                <a:tab pos="7653655" algn="l"/>
                <a:tab pos="8110855" algn="l"/>
                <a:tab pos="8568055" algn="l"/>
                <a:tab pos="9025255" algn="l"/>
                <a:tab pos="9482455" algn="l"/>
              </a:tabLst>
            </a:pPr>
            <a:r>
              <a:rPr lang="en-US" altLang="x-none" sz="2800" dirty="0" err="1">
                <a:solidFill>
                  <a:srgbClr val="000000"/>
                </a:solidFill>
                <a:latin typeface="Calibri" panose="020F0502020204030204" pitchFamily="32" charset="0"/>
              </a:rPr>
              <a:t>Penyajian data pendukung bisa dalam bentuk tabel/diagram</a:t>
            </a:r>
            <a:endParaRPr lang="en-US" altLang="x-none" sz="2800" dirty="0" err="1">
              <a:solidFill>
                <a:srgbClr val="000000"/>
              </a:solidFill>
              <a:latin typeface="Calibri" panose="020F0502020204030204" pitchFamily="32" charset="0"/>
            </a:endParaRPr>
          </a:p>
        </p:txBody>
      </p:sp>
      <p:grpSp>
        <p:nvGrpSpPr>
          <p:cNvPr id="15384" name="Group 10281"/>
          <p:cNvGrpSpPr/>
          <p:nvPr/>
        </p:nvGrpSpPr>
        <p:grpSpPr>
          <a:xfrm>
            <a:off x="4078288" y="1895475"/>
            <a:ext cx="700087" cy="754063"/>
            <a:chOff x="2569" y="1194"/>
            <a:chExt cx="441" cy="475"/>
          </a:xfrm>
        </p:grpSpPr>
        <p:pic>
          <p:nvPicPr>
            <p:cNvPr id="15385" name="Picture 10282"/>
            <p:cNvPicPr>
              <a:picLocks noChangeAspect="1"/>
            </p:cNvPicPr>
            <p:nvPr/>
          </p:nvPicPr>
          <p:blipFill>
            <a:blip r:embed="rId4"/>
            <a:stretch>
              <a:fillRect/>
            </a:stretch>
          </p:blipFill>
          <p:spPr>
            <a:xfrm>
              <a:off x="2569" y="1194"/>
              <a:ext cx="441" cy="475"/>
            </a:xfrm>
            <a:prstGeom prst="rect">
              <a:avLst/>
            </a:prstGeom>
            <a:noFill/>
            <a:ln w="9525">
              <a:noFill/>
            </a:ln>
          </p:spPr>
        </p:pic>
        <p:sp>
          <p:nvSpPr>
            <p:cNvPr id="15386" name="Text Box 10283"/>
            <p:cNvSpPr txBox="1"/>
            <p:nvPr/>
          </p:nvSpPr>
          <p:spPr>
            <a:xfrm>
              <a:off x="2604" y="1316"/>
              <a:ext cx="278" cy="203"/>
            </a:xfrm>
            <a:prstGeom prst="rect">
              <a:avLst/>
            </a:prstGeom>
            <a:noFill/>
            <a:ln w="9525">
              <a:noFill/>
            </a:ln>
          </p:spPr>
          <p:txBody>
            <a:bodyPr anchor="t"/>
            <a:p>
              <a:endParaRPr lang="en-US" altLang="zh-CN">
                <a:latin typeface="Calibri" panose="020F0502020204030204" pitchFamily="32" charset="0"/>
              </a:endParaRPr>
            </a:p>
          </p:txBody>
        </p:sp>
      </p:grpSp>
      <p:grpSp>
        <p:nvGrpSpPr>
          <p:cNvPr id="15387" name="Group 10284"/>
          <p:cNvGrpSpPr/>
          <p:nvPr/>
        </p:nvGrpSpPr>
        <p:grpSpPr>
          <a:xfrm>
            <a:off x="3468688" y="3017838"/>
            <a:ext cx="852487" cy="820737"/>
            <a:chOff x="2185" y="1901"/>
            <a:chExt cx="537" cy="517"/>
          </a:xfrm>
        </p:grpSpPr>
        <p:pic>
          <p:nvPicPr>
            <p:cNvPr id="15388" name="Picture 10285"/>
            <p:cNvPicPr>
              <a:picLocks noChangeAspect="1"/>
            </p:cNvPicPr>
            <p:nvPr/>
          </p:nvPicPr>
          <p:blipFill>
            <a:blip r:embed="rId5"/>
            <a:stretch>
              <a:fillRect/>
            </a:stretch>
          </p:blipFill>
          <p:spPr>
            <a:xfrm>
              <a:off x="2185" y="1901"/>
              <a:ext cx="537" cy="517"/>
            </a:xfrm>
            <a:prstGeom prst="rect">
              <a:avLst/>
            </a:prstGeom>
            <a:noFill/>
            <a:ln w="9525">
              <a:noFill/>
            </a:ln>
          </p:spPr>
        </p:pic>
        <p:sp>
          <p:nvSpPr>
            <p:cNvPr id="15389" name="Text Box 10286"/>
            <p:cNvSpPr txBox="1"/>
            <p:nvPr/>
          </p:nvSpPr>
          <p:spPr>
            <a:xfrm rot="5400000">
              <a:off x="2283" y="1968"/>
              <a:ext cx="337" cy="233"/>
            </a:xfrm>
            <a:prstGeom prst="rect">
              <a:avLst/>
            </a:prstGeom>
            <a:noFill/>
            <a:ln w="9525">
              <a:noFill/>
            </a:ln>
          </p:spPr>
          <p:txBody>
            <a:bodyPr anchor="t"/>
            <a:p>
              <a:endParaRPr lang="en-US" altLang="zh-CN">
                <a:latin typeface="Calibri" panose="020F0502020204030204" pitchFamily="32" charset="0"/>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7409" name="Group 11264"/>
          <p:cNvGrpSpPr/>
          <p:nvPr/>
        </p:nvGrpSpPr>
        <p:grpSpPr>
          <a:xfrm>
            <a:off x="4352925" y="2292350"/>
            <a:ext cx="698500" cy="760413"/>
            <a:chOff x="2742" y="1444"/>
            <a:chExt cx="440" cy="479"/>
          </a:xfrm>
        </p:grpSpPr>
        <p:pic>
          <p:nvPicPr>
            <p:cNvPr id="17410" name="Picture 11265"/>
            <p:cNvPicPr>
              <a:picLocks noChangeAspect="1"/>
            </p:cNvPicPr>
            <p:nvPr/>
          </p:nvPicPr>
          <p:blipFill>
            <a:blip r:embed="rId1"/>
            <a:stretch>
              <a:fillRect/>
            </a:stretch>
          </p:blipFill>
          <p:spPr>
            <a:xfrm>
              <a:off x="2742" y="1444"/>
              <a:ext cx="440" cy="479"/>
            </a:xfrm>
            <a:prstGeom prst="rect">
              <a:avLst/>
            </a:prstGeom>
            <a:noFill/>
            <a:ln w="9525">
              <a:noFill/>
            </a:ln>
          </p:spPr>
        </p:pic>
        <p:sp>
          <p:nvSpPr>
            <p:cNvPr id="17411" name="Text Box 11266"/>
            <p:cNvSpPr txBox="1"/>
            <p:nvPr/>
          </p:nvSpPr>
          <p:spPr>
            <a:xfrm>
              <a:off x="2776" y="1566"/>
              <a:ext cx="278" cy="203"/>
            </a:xfrm>
            <a:prstGeom prst="rect">
              <a:avLst/>
            </a:prstGeom>
            <a:noFill/>
            <a:ln w="9525">
              <a:noFill/>
            </a:ln>
          </p:spPr>
          <p:txBody>
            <a:bodyPr anchor="t"/>
            <a:p>
              <a:endParaRPr lang="en-US" altLang="zh-CN">
                <a:latin typeface="Calibri" panose="020F0502020204030204" pitchFamily="32" charset="0"/>
              </a:endParaRPr>
            </a:p>
          </p:txBody>
        </p:sp>
      </p:grpSp>
      <p:grpSp>
        <p:nvGrpSpPr>
          <p:cNvPr id="17412" name="Group 11267"/>
          <p:cNvGrpSpPr/>
          <p:nvPr/>
        </p:nvGrpSpPr>
        <p:grpSpPr>
          <a:xfrm>
            <a:off x="2157413" y="2792413"/>
            <a:ext cx="693737" cy="668337"/>
            <a:chOff x="1359" y="1759"/>
            <a:chExt cx="437" cy="421"/>
          </a:xfrm>
        </p:grpSpPr>
        <p:pic>
          <p:nvPicPr>
            <p:cNvPr id="17413" name="Picture 11268"/>
            <p:cNvPicPr>
              <a:picLocks noChangeAspect="1"/>
            </p:cNvPicPr>
            <p:nvPr/>
          </p:nvPicPr>
          <p:blipFill>
            <a:blip r:embed="rId2"/>
            <a:stretch>
              <a:fillRect/>
            </a:stretch>
          </p:blipFill>
          <p:spPr>
            <a:xfrm>
              <a:off x="1359" y="1759"/>
              <a:ext cx="437" cy="421"/>
            </a:xfrm>
            <a:prstGeom prst="rect">
              <a:avLst/>
            </a:prstGeom>
            <a:noFill/>
            <a:ln w="9525">
              <a:noFill/>
            </a:ln>
          </p:spPr>
        </p:pic>
        <p:sp>
          <p:nvSpPr>
            <p:cNvPr id="17414" name="Text Box 11269"/>
            <p:cNvSpPr txBox="1"/>
            <p:nvPr/>
          </p:nvSpPr>
          <p:spPr>
            <a:xfrm rot="5400000">
              <a:off x="1443" y="1813"/>
              <a:ext cx="265" cy="185"/>
            </a:xfrm>
            <a:prstGeom prst="rect">
              <a:avLst/>
            </a:prstGeom>
            <a:noFill/>
            <a:ln w="9525">
              <a:noFill/>
            </a:ln>
          </p:spPr>
          <p:txBody>
            <a:bodyPr anchor="t"/>
            <a:p>
              <a:endParaRPr lang="en-US" altLang="zh-CN">
                <a:latin typeface="Calibri" panose="020F0502020204030204" pitchFamily="32" charset="0"/>
              </a:endParaRPr>
            </a:p>
          </p:txBody>
        </p:sp>
      </p:grpSp>
      <p:sp>
        <p:nvSpPr>
          <p:cNvPr id="17415" name="Text Box 11270"/>
          <p:cNvSpPr txBox="1"/>
          <p:nvPr/>
        </p:nvSpPr>
        <p:spPr>
          <a:xfrm>
            <a:off x="304800" y="1808163"/>
            <a:ext cx="4114800" cy="811212"/>
          </a:xfrm>
          <a:prstGeom prst="rect">
            <a:avLst/>
          </a:prstGeom>
          <a:noFill/>
          <a:ln w="9525">
            <a:noFill/>
          </a:ln>
        </p:spPr>
        <p:txBody>
          <a:bodyPr wrap="square" lIns="0" tIns="0" rIns="0" bIns="0" anchor="t">
            <a:spAutoFit/>
          </a:bodyPr>
          <a:p>
            <a:pPr marL="338455" indent="-338455" defTabSz="0">
              <a:lnSpc>
                <a:spcPct val="90000"/>
              </a:lnSpc>
              <a:spcBef>
                <a:spcPts val="700"/>
              </a:spcBef>
              <a:buBlip>
                <a:blip r:embed="rId3"/>
              </a:buBlip>
              <a:tabLst>
                <a:tab pos="338455" algn="l"/>
                <a:tab pos="795655" algn="l"/>
                <a:tab pos="1252855" algn="l"/>
                <a:tab pos="1710055" algn="l"/>
                <a:tab pos="2167255" algn="l"/>
                <a:tab pos="2624455" algn="l"/>
                <a:tab pos="3081655" algn="l"/>
                <a:tab pos="3538855" algn="l"/>
                <a:tab pos="3996055" algn="l"/>
                <a:tab pos="4453255" algn="l"/>
                <a:tab pos="4910455" algn="l"/>
                <a:tab pos="5367655" algn="l"/>
                <a:tab pos="5824855" algn="l"/>
                <a:tab pos="6282055" algn="l"/>
                <a:tab pos="6739255" algn="l"/>
                <a:tab pos="7196455" algn="l"/>
                <a:tab pos="7653655" algn="l"/>
                <a:tab pos="8110855" algn="l"/>
                <a:tab pos="8568055" algn="l"/>
                <a:tab pos="9025255" algn="l"/>
                <a:tab pos="9482455" algn="l"/>
              </a:tabLst>
            </a:pPr>
            <a:r>
              <a:rPr lang="en-US" altLang="x-none" sz="2800" dirty="0" err="1">
                <a:solidFill>
                  <a:srgbClr val="000000"/>
                </a:solidFill>
                <a:latin typeface="Calibri" panose="020F0502020204030204" pitchFamily="32" charset="0"/>
              </a:rPr>
              <a:t>Penyajian foto pendukung kondisi di lapangan</a:t>
            </a:r>
            <a:endParaRPr lang="en-US" altLang="x-none" sz="2800" dirty="0" err="1">
              <a:solidFill>
                <a:srgbClr val="000000"/>
              </a:solidFill>
              <a:latin typeface="Calibri" panose="020F0502020204030204" pitchFamily="32" charset="0"/>
            </a:endParaRPr>
          </a:p>
        </p:txBody>
      </p:sp>
      <p:pic>
        <p:nvPicPr>
          <p:cNvPr id="17416" name="Picture 11271"/>
          <p:cNvPicPr>
            <a:picLocks noChangeAspect="1"/>
          </p:cNvPicPr>
          <p:nvPr/>
        </p:nvPicPr>
        <p:blipFill>
          <a:blip r:embed="rId4"/>
          <a:stretch>
            <a:fillRect/>
          </a:stretch>
        </p:blipFill>
        <p:spPr>
          <a:xfrm>
            <a:off x="914400" y="3581400"/>
            <a:ext cx="3124200" cy="2895600"/>
          </a:xfrm>
          <a:prstGeom prst="rect">
            <a:avLst/>
          </a:prstGeom>
          <a:noFill/>
          <a:ln w="9525">
            <a:noFill/>
          </a:ln>
        </p:spPr>
      </p:pic>
      <p:pic>
        <p:nvPicPr>
          <p:cNvPr id="17417" name="Picture 11272"/>
          <p:cNvPicPr>
            <a:picLocks noChangeAspect="1"/>
          </p:cNvPicPr>
          <p:nvPr/>
        </p:nvPicPr>
        <p:blipFill>
          <a:blip r:embed="rId5"/>
          <a:srcRect t="2811"/>
          <a:stretch>
            <a:fillRect/>
          </a:stretch>
        </p:blipFill>
        <p:spPr>
          <a:xfrm>
            <a:off x="5181600" y="1676400"/>
            <a:ext cx="3657600" cy="4267200"/>
          </a:xfrm>
          <a:prstGeom prst="rect">
            <a:avLst/>
          </a:prstGeom>
          <a:noFill/>
          <a:ln w="9525">
            <a:noFill/>
          </a:ln>
        </p:spPr>
      </p:pic>
      <p:pic>
        <p:nvPicPr>
          <p:cNvPr id="17418" name="Picture 11273"/>
          <p:cNvPicPr>
            <a:picLocks noChangeAspect="1"/>
          </p:cNvPicPr>
          <p:nvPr/>
        </p:nvPicPr>
        <p:blipFill>
          <a:blip r:embed="rId6"/>
          <a:stretch>
            <a:fillRect/>
          </a:stretch>
        </p:blipFill>
        <p:spPr>
          <a:xfrm>
            <a:off x="1878013" y="255588"/>
            <a:ext cx="4735512" cy="750887"/>
          </a:xfrm>
          <a:prstGeom prst="rect">
            <a:avLst/>
          </a:prstGeom>
          <a:noFill/>
          <a:ln w="9525">
            <a:noFill/>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7" name="Picture 12288"/>
          <p:cNvPicPr>
            <a:picLocks noChangeAspect="1"/>
          </p:cNvPicPr>
          <p:nvPr/>
        </p:nvPicPr>
        <p:blipFill>
          <a:blip r:embed="rId1"/>
          <a:stretch>
            <a:fillRect/>
          </a:stretch>
        </p:blipFill>
        <p:spPr>
          <a:xfrm>
            <a:off x="457200" y="-55562"/>
            <a:ext cx="8229600" cy="1000125"/>
          </a:xfrm>
          <a:prstGeom prst="rect">
            <a:avLst/>
          </a:prstGeom>
          <a:noFill/>
          <a:ln w="9525">
            <a:noFill/>
          </a:ln>
        </p:spPr>
      </p:pic>
      <p:sp>
        <p:nvSpPr>
          <p:cNvPr id="19458" name="Text Box 12289"/>
          <p:cNvSpPr txBox="1"/>
          <p:nvPr/>
        </p:nvSpPr>
        <p:spPr>
          <a:xfrm>
            <a:off x="457200" y="1600200"/>
            <a:ext cx="8229600" cy="4525963"/>
          </a:xfrm>
          <a:prstGeom prst="rect">
            <a:avLst/>
          </a:prstGeom>
          <a:noFill/>
          <a:ln w="9525">
            <a:noFill/>
          </a:ln>
        </p:spPr>
        <p:txBody>
          <a:bodyPr wrap="square" lIns="91440" tIns="45720" rIns="91440" bIns="45720" anchor="ctr"/>
          <a:p>
            <a:pPr marL="513080" indent="-513080" defTabSz="0">
              <a:lnSpc>
                <a:spcPct val="80000"/>
              </a:lnSpc>
              <a:spcBef>
                <a:spcPts val="75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000" dirty="0" err="1">
                <a:solidFill>
                  <a:srgbClr val="000000"/>
                </a:solidFill>
                <a:latin typeface="Calibri" panose="020F0502020204030204" pitchFamily="32" charset="0"/>
              </a:rPr>
              <a:t>____________</a:t>
            </a:r>
            <a:endParaRPr lang="en-US" altLang="x-none" sz="3000" dirty="0" err="1">
              <a:solidFill>
                <a:srgbClr val="000000"/>
              </a:solidFill>
              <a:latin typeface="Calibri" panose="020F0502020204030204" pitchFamily="32" charset="0"/>
            </a:endParaRPr>
          </a:p>
          <a:p>
            <a:pPr marL="513080" indent="-513080" defTabSz="0">
              <a:lnSpc>
                <a:spcPct val="80000"/>
              </a:lnSpc>
              <a:spcBef>
                <a:spcPts val="75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000" dirty="0" err="1">
                <a:solidFill>
                  <a:srgbClr val="000000"/>
                </a:solidFill>
                <a:latin typeface="Calibri" panose="020F0502020204030204" pitchFamily="32" charset="0"/>
              </a:rPr>
              <a:t>____________</a:t>
            </a:r>
            <a:endParaRPr lang="en-US" altLang="x-none" sz="3000" dirty="0" err="1">
              <a:solidFill>
                <a:srgbClr val="000000"/>
              </a:solidFill>
              <a:latin typeface="Calibri" panose="020F0502020204030204" pitchFamily="32" charset="0"/>
            </a:endParaRPr>
          </a:p>
          <a:p>
            <a:pPr marL="513080" indent="-513080" defTabSz="0">
              <a:lnSpc>
                <a:spcPct val="80000"/>
              </a:lnSpc>
              <a:spcBef>
                <a:spcPts val="750"/>
              </a:spcBef>
              <a:buAutoNum type="arabicPeriod"/>
              <a:tabLst>
                <a:tab pos="1082675" algn="l"/>
                <a:tab pos="1997075" algn="l"/>
                <a:tab pos="2911475" algn="l"/>
                <a:tab pos="3825875" algn="l"/>
                <a:tab pos="4740275" algn="l"/>
                <a:tab pos="5654675" algn="l"/>
                <a:tab pos="6569075" algn="l"/>
                <a:tab pos="7483475" algn="l"/>
                <a:tab pos="8397875" algn="l"/>
                <a:tab pos="9312275" algn="l"/>
                <a:tab pos="10226675" algn="l"/>
              </a:tabLst>
            </a:pPr>
            <a:r>
              <a:rPr lang="en-US" altLang="x-none" sz="3000" dirty="0" err="1">
                <a:solidFill>
                  <a:srgbClr val="000000"/>
                </a:solidFill>
                <a:latin typeface="Calibri" panose="020F0502020204030204" pitchFamily="32" charset="0"/>
              </a:rPr>
              <a:t>____________</a:t>
            </a:r>
            <a:endParaRPr lang="en-US" altLang="x-none" sz="3000" dirty="0" err="1">
              <a:solidFill>
                <a:srgbClr val="000000"/>
              </a:solidFill>
              <a:latin typeface="Calibri" panose="020F0502020204030204" pitchFamily="32" charset="0"/>
            </a:endParaRPr>
          </a:p>
        </p:txBody>
      </p:sp>
    </p:spTree>
  </p:cSld>
  <p:clrMapOvr>
    <a:masterClrMapping/>
  </p:clrMapOvr>
  <p:transition spd="med"/>
</p:sld>
</file>

<file path=ppt/theme/theme1.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3463</Words>
  <Application>WPS Presentation</Application>
  <PresentationFormat/>
  <Paragraphs>299</Paragraphs>
  <Slides>38</Slides>
  <Notes>0</Notes>
  <HiddenSlides>0</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38</vt:i4>
      </vt:variant>
    </vt:vector>
  </HeadingPairs>
  <TitlesOfParts>
    <vt:vector size="53" baseType="lpstr">
      <vt:lpstr>Arial</vt:lpstr>
      <vt:lpstr>SimSun</vt:lpstr>
      <vt:lpstr>Wingdings</vt:lpstr>
      <vt:lpstr>Times New Roman</vt:lpstr>
      <vt:lpstr>Calibri</vt:lpstr>
      <vt:lpstr>MS PGothic</vt:lpstr>
      <vt:lpstr>Microsoft YaHei</vt:lpstr>
      <vt:lpstr>Segoe UI</vt:lpstr>
      <vt:lpstr/>
      <vt:lpstr>Arial Unicode MS</vt:lpstr>
      <vt:lpstr>Segoe Print</vt:lpstr>
      <vt:lpstr/>
      <vt:lpstr/>
      <vt:lpstr/>
      <vt:lpstr>1_</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MAMAN.ABDURAHMAN</cp:lastModifiedBy>
  <cp:revision>9</cp:revision>
  <dcterms:created xsi:type="dcterms:W3CDTF">2013-05-14T09:45:00Z</dcterms:created>
  <dcterms:modified xsi:type="dcterms:W3CDTF">2019-01-22T03:50:32Z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1057-10.2.0.7587</vt:lpwstr>
  </property>
</Properties>
</file>